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71" r:id="rId4"/>
    <p:sldId id="261" r:id="rId5"/>
    <p:sldId id="274" r:id="rId6"/>
    <p:sldId id="321" r:id="rId7"/>
    <p:sldId id="276" r:id="rId8"/>
    <p:sldId id="391" r:id="rId9"/>
    <p:sldId id="423" r:id="rId10"/>
    <p:sldId id="279" r:id="rId11"/>
    <p:sldId id="280" r:id="rId12"/>
  </p:sldIdLst>
  <p:sldSz cx="9144000" cy="6858000" type="screen4x3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857" userDrawn="1">
          <p15:clr>
            <a:srgbClr val="A4A3A4"/>
          </p15:clr>
        </p15:guide>
        <p15:guide id="3" orient="horz" pos="21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A4FF6D-E08C-49CF-9D2B-4641FBDC581A}" v="1" dt="2023-03-02T18:22:01.1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Estilo com Tema 2 - Ênfas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Estilo Médio 1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1EBBBCC-DAD2-459C-BE2E-F6DE35CF9A28}" styleName="Estilo Escuro 2 - Ênfase 3/Ênfas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Estilo Escuro 2 - Ênfase 1/Ênfas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Estilo Escuro 2 - Ênfase 5/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Estilo Claro 2 - Ênfas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108" y="120"/>
      </p:cViewPr>
      <p:guideLst>
        <p:guide pos="2857"/>
        <p:guide orient="horz" pos="21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bio Longen" userId="c5791d1674b33fdc" providerId="LiveId" clId="{EFA4FF6D-E08C-49CF-9D2B-4641FBDC581A}"/>
    <pc:docChg chg="undo custSel modSld">
      <pc:chgData name="Fabio Longen" userId="c5791d1674b33fdc" providerId="LiveId" clId="{EFA4FF6D-E08C-49CF-9D2B-4641FBDC581A}" dt="2023-03-02T18:22:26.377" v="140" actId="1076"/>
      <pc:docMkLst>
        <pc:docMk/>
      </pc:docMkLst>
      <pc:sldChg chg="addSp modSp mod">
        <pc:chgData name="Fabio Longen" userId="c5791d1674b33fdc" providerId="LiveId" clId="{EFA4FF6D-E08C-49CF-9D2B-4641FBDC581A}" dt="2023-03-02T18:22:26.377" v="140" actId="1076"/>
        <pc:sldMkLst>
          <pc:docMk/>
          <pc:sldMk cId="0" sldId="256"/>
        </pc:sldMkLst>
        <pc:spChg chg="mod">
          <ac:chgData name="Fabio Longen" userId="c5791d1674b33fdc" providerId="LiveId" clId="{EFA4FF6D-E08C-49CF-9D2B-4641FBDC581A}" dt="2023-03-02T18:22:20.940" v="138" actId="1076"/>
          <ac:spMkLst>
            <pc:docMk/>
            <pc:sldMk cId="0" sldId="256"/>
            <ac:spMk id="3" creationId="{10F0F945-12C5-3B90-4FC9-BAEAECBBBD6D}"/>
          </ac:spMkLst>
        </pc:spChg>
        <pc:spChg chg="add mod">
          <ac:chgData name="Fabio Longen" userId="c5791d1674b33fdc" providerId="LiveId" clId="{EFA4FF6D-E08C-49CF-9D2B-4641FBDC581A}" dt="2023-03-02T18:22:26.377" v="140" actId="1076"/>
          <ac:spMkLst>
            <pc:docMk/>
            <pc:sldMk cId="0" sldId="256"/>
            <ac:spMk id="4" creationId="{140056C1-A326-B5F4-EAD2-E18475A6EDC3}"/>
          </ac:spMkLst>
        </pc:spChg>
        <pc:spChg chg="mod">
          <ac:chgData name="Fabio Longen" userId="c5791d1674b33fdc" providerId="LiveId" clId="{EFA4FF6D-E08C-49CF-9D2B-4641FBDC581A}" dt="2023-03-02T18:22:23.830" v="139" actId="1076"/>
          <ac:spMkLst>
            <pc:docMk/>
            <pc:sldMk cId="0" sldId="256"/>
            <ac:spMk id="5" creationId="{3BA8AF7E-3F5A-4537-2A9B-09E0F64E9683}"/>
          </ac:spMkLst>
        </pc:spChg>
      </pc:sldChg>
      <pc:sldChg chg="modSp mod">
        <pc:chgData name="Fabio Longen" userId="c5791d1674b33fdc" providerId="LiveId" clId="{EFA4FF6D-E08C-49CF-9D2B-4641FBDC581A}" dt="2023-03-02T18:07:35.343" v="2" actId="20577"/>
        <pc:sldMkLst>
          <pc:docMk/>
          <pc:sldMk cId="1720588916" sldId="257"/>
        </pc:sldMkLst>
        <pc:spChg chg="mod">
          <ac:chgData name="Fabio Longen" userId="c5791d1674b33fdc" providerId="LiveId" clId="{EFA4FF6D-E08C-49CF-9D2B-4641FBDC581A}" dt="2023-03-02T18:07:35.343" v="2" actId="20577"/>
          <ac:spMkLst>
            <pc:docMk/>
            <pc:sldMk cId="1720588916" sldId="257"/>
            <ac:spMk id="5" creationId="{35EE80E3-6FF4-07AB-2124-85AAC9AE6BDA}"/>
          </ac:spMkLst>
        </pc:spChg>
      </pc:sldChg>
      <pc:sldChg chg="modSp mod">
        <pc:chgData name="Fabio Longen" userId="c5791d1674b33fdc" providerId="LiveId" clId="{EFA4FF6D-E08C-49CF-9D2B-4641FBDC581A}" dt="2023-03-02T18:14:03.643" v="17" actId="14100"/>
        <pc:sldMkLst>
          <pc:docMk/>
          <pc:sldMk cId="893036311" sldId="279"/>
        </pc:sldMkLst>
        <pc:spChg chg="mod">
          <ac:chgData name="Fabio Longen" userId="c5791d1674b33fdc" providerId="LiveId" clId="{EFA4FF6D-E08C-49CF-9D2B-4641FBDC581A}" dt="2023-03-02T18:14:03.643" v="17" actId="14100"/>
          <ac:spMkLst>
            <pc:docMk/>
            <pc:sldMk cId="893036311" sldId="279"/>
            <ac:spMk id="5" creationId="{35EE80E3-6FF4-07AB-2124-85AAC9AE6BDA}"/>
          </ac:spMkLst>
        </pc:spChg>
      </pc:sldChg>
      <pc:sldChg chg="modSp mod">
        <pc:chgData name="Fabio Longen" userId="c5791d1674b33fdc" providerId="LiveId" clId="{EFA4FF6D-E08C-49CF-9D2B-4641FBDC581A}" dt="2023-03-02T18:19:01.777" v="125" actId="115"/>
        <pc:sldMkLst>
          <pc:docMk/>
          <pc:sldMk cId="2007996815" sldId="280"/>
        </pc:sldMkLst>
        <pc:spChg chg="mod">
          <ac:chgData name="Fabio Longen" userId="c5791d1674b33fdc" providerId="LiveId" clId="{EFA4FF6D-E08C-49CF-9D2B-4641FBDC581A}" dt="2023-03-02T18:19:01.777" v="125" actId="115"/>
          <ac:spMkLst>
            <pc:docMk/>
            <pc:sldMk cId="2007996815" sldId="280"/>
            <ac:spMk id="5" creationId="{35EE80E3-6FF4-07AB-2124-85AAC9AE6BDA}"/>
          </ac:spMkLst>
        </pc:spChg>
      </pc:sldChg>
      <pc:sldChg chg="modSp mod">
        <pc:chgData name="Fabio Longen" userId="c5791d1674b33fdc" providerId="LiveId" clId="{EFA4FF6D-E08C-49CF-9D2B-4641FBDC581A}" dt="2023-03-02T18:08:04.264" v="11" actId="20577"/>
        <pc:sldMkLst>
          <pc:docMk/>
          <pc:sldMk cId="3677616551" sldId="321"/>
        </pc:sldMkLst>
        <pc:spChg chg="mod">
          <ac:chgData name="Fabio Longen" userId="c5791d1674b33fdc" providerId="LiveId" clId="{EFA4FF6D-E08C-49CF-9D2B-4641FBDC581A}" dt="2023-03-02T18:08:04.264" v="11" actId="20577"/>
          <ac:spMkLst>
            <pc:docMk/>
            <pc:sldMk cId="3677616551" sldId="321"/>
            <ac:spMk id="7" creationId="{CEA90D3A-284B-16FC-C42D-5CB3ABCC71FE}"/>
          </ac:spMkLst>
        </pc:spChg>
      </pc:sldChg>
      <pc:sldChg chg="modSp mod">
        <pc:chgData name="Fabio Longen" userId="c5791d1674b33fdc" providerId="LiveId" clId="{EFA4FF6D-E08C-49CF-9D2B-4641FBDC581A}" dt="2023-03-02T18:20:14.996" v="131" actId="20577"/>
        <pc:sldMkLst>
          <pc:docMk/>
          <pc:sldMk cId="1633991217" sldId="423"/>
        </pc:sldMkLst>
        <pc:spChg chg="mod">
          <ac:chgData name="Fabio Longen" userId="c5791d1674b33fdc" providerId="LiveId" clId="{EFA4FF6D-E08C-49CF-9D2B-4641FBDC581A}" dt="2023-03-02T18:20:14.996" v="131" actId="20577"/>
          <ac:spMkLst>
            <pc:docMk/>
            <pc:sldMk cId="1633991217" sldId="423"/>
            <ac:spMk id="4" creationId="{4C44DDA8-08AD-47F3-E8A7-107A44A812C9}"/>
          </ac:spMkLst>
        </pc:spChg>
      </pc:sldChg>
    </pc:docChg>
  </pc:docChgLst>
  <pc:docChgLst>
    <pc:chgData name="Fabio Longen" userId="c5791d1674b33fdc" providerId="LiveId" clId="{4D090434-93BA-45AE-8118-A83C484A3279}"/>
    <pc:docChg chg="custSel addSld delSld modSld">
      <pc:chgData name="Fabio Longen" userId="c5791d1674b33fdc" providerId="LiveId" clId="{4D090434-93BA-45AE-8118-A83C484A3279}" dt="2023-02-28T23:04:08.281" v="295" actId="20577"/>
      <pc:docMkLst>
        <pc:docMk/>
      </pc:docMkLst>
      <pc:sldChg chg="modSp mod">
        <pc:chgData name="Fabio Longen" userId="c5791d1674b33fdc" providerId="LiveId" clId="{4D090434-93BA-45AE-8118-A83C484A3279}" dt="2023-02-28T23:04:08.281" v="295" actId="20577"/>
        <pc:sldMkLst>
          <pc:docMk/>
          <pc:sldMk cId="0" sldId="256"/>
        </pc:sldMkLst>
        <pc:spChg chg="mod">
          <ac:chgData name="Fabio Longen" userId="c5791d1674b33fdc" providerId="LiveId" clId="{4D090434-93BA-45AE-8118-A83C484A3279}" dt="2023-02-28T23:04:02.833" v="292" actId="20577"/>
          <ac:spMkLst>
            <pc:docMk/>
            <pc:sldMk cId="0" sldId="256"/>
            <ac:spMk id="2" creationId="{2AB4BA94-1AB1-1254-CF89-CE6842051DB2}"/>
          </ac:spMkLst>
        </pc:spChg>
        <pc:spChg chg="mod">
          <ac:chgData name="Fabio Longen" userId="c5791d1674b33fdc" providerId="LiveId" clId="{4D090434-93BA-45AE-8118-A83C484A3279}" dt="2023-02-28T23:04:08.281" v="295" actId="20577"/>
          <ac:spMkLst>
            <pc:docMk/>
            <pc:sldMk cId="0" sldId="256"/>
            <ac:spMk id="3" creationId="{10F0F945-12C5-3B90-4FC9-BAEAECBBBD6D}"/>
          </ac:spMkLst>
        </pc:spChg>
      </pc:sldChg>
      <pc:sldChg chg="modSp mod">
        <pc:chgData name="Fabio Longen" userId="c5791d1674b33fdc" providerId="LiveId" clId="{4D090434-93BA-45AE-8118-A83C484A3279}" dt="2023-02-28T22:33:40.579" v="46" actId="5793"/>
        <pc:sldMkLst>
          <pc:docMk/>
          <pc:sldMk cId="1127125583" sldId="261"/>
        </pc:sldMkLst>
        <pc:spChg chg="mod">
          <ac:chgData name="Fabio Longen" userId="c5791d1674b33fdc" providerId="LiveId" clId="{4D090434-93BA-45AE-8118-A83C484A3279}" dt="2023-02-28T22:33:40.579" v="46" actId="5793"/>
          <ac:spMkLst>
            <pc:docMk/>
            <pc:sldMk cId="1127125583" sldId="261"/>
            <ac:spMk id="5" creationId="{35EE80E3-6FF4-07AB-2124-85AAC9AE6BDA}"/>
          </ac:spMkLst>
        </pc:spChg>
      </pc:sldChg>
      <pc:sldChg chg="del">
        <pc:chgData name="Fabio Longen" userId="c5791d1674b33fdc" providerId="LiveId" clId="{4D090434-93BA-45AE-8118-A83C484A3279}" dt="2023-02-28T22:33:53.251" v="47" actId="47"/>
        <pc:sldMkLst>
          <pc:docMk/>
          <pc:sldMk cId="924309485" sldId="267"/>
        </pc:sldMkLst>
      </pc:sldChg>
      <pc:sldChg chg="del">
        <pc:chgData name="Fabio Longen" userId="c5791d1674b33fdc" providerId="LiveId" clId="{4D090434-93BA-45AE-8118-A83C484A3279}" dt="2023-02-28T22:33:53.251" v="47" actId="47"/>
        <pc:sldMkLst>
          <pc:docMk/>
          <pc:sldMk cId="3338570150" sldId="268"/>
        </pc:sldMkLst>
      </pc:sldChg>
      <pc:sldChg chg="del">
        <pc:chgData name="Fabio Longen" userId="c5791d1674b33fdc" providerId="LiveId" clId="{4D090434-93BA-45AE-8118-A83C484A3279}" dt="2023-02-28T22:33:53.251" v="47" actId="47"/>
        <pc:sldMkLst>
          <pc:docMk/>
          <pc:sldMk cId="439794121" sldId="269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1687232032" sldId="270"/>
        </pc:sldMkLst>
      </pc:sldChg>
      <pc:sldChg chg="modSp mod">
        <pc:chgData name="Fabio Longen" userId="c5791d1674b33fdc" providerId="LiveId" clId="{4D090434-93BA-45AE-8118-A83C484A3279}" dt="2023-02-28T22:32:56.823" v="27" actId="1076"/>
        <pc:sldMkLst>
          <pc:docMk/>
          <pc:sldMk cId="3316823970" sldId="271"/>
        </pc:sldMkLst>
        <pc:spChg chg="mod">
          <ac:chgData name="Fabio Longen" userId="c5791d1674b33fdc" providerId="LiveId" clId="{4D090434-93BA-45AE-8118-A83C484A3279}" dt="2023-02-28T22:32:56.823" v="27" actId="1076"/>
          <ac:spMkLst>
            <pc:docMk/>
            <pc:sldMk cId="3316823970" sldId="271"/>
            <ac:spMk id="5" creationId="{35EE80E3-6FF4-07AB-2124-85AAC9AE6BDA}"/>
          </ac:spMkLst>
        </pc:spChg>
      </pc:sldChg>
      <pc:sldChg chg="del">
        <pc:chgData name="Fabio Longen" userId="c5791d1674b33fdc" providerId="LiveId" clId="{4D090434-93BA-45AE-8118-A83C484A3279}" dt="2023-02-28T22:33:07.979" v="28" actId="47"/>
        <pc:sldMkLst>
          <pc:docMk/>
          <pc:sldMk cId="1166760475" sldId="272"/>
        </pc:sldMkLst>
      </pc:sldChg>
      <pc:sldChg chg="modSp mod">
        <pc:chgData name="Fabio Longen" userId="c5791d1674b33fdc" providerId="LiveId" clId="{4D090434-93BA-45AE-8118-A83C484A3279}" dt="2023-02-28T22:55:43.613" v="60" actId="5793"/>
        <pc:sldMkLst>
          <pc:docMk/>
          <pc:sldMk cId="820477597" sldId="274"/>
        </pc:sldMkLst>
        <pc:spChg chg="mod">
          <ac:chgData name="Fabio Longen" userId="c5791d1674b33fdc" providerId="LiveId" clId="{4D090434-93BA-45AE-8118-A83C484A3279}" dt="2023-02-28T22:55:43.613" v="60" actId="5793"/>
          <ac:spMkLst>
            <pc:docMk/>
            <pc:sldMk cId="820477597" sldId="274"/>
            <ac:spMk id="5" creationId="{35EE80E3-6FF4-07AB-2124-85AAC9AE6BDA}"/>
          </ac:spMkLst>
        </pc:spChg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3556222474" sldId="275"/>
        </pc:sldMkLst>
      </pc:sldChg>
      <pc:sldChg chg="modSp mod">
        <pc:chgData name="Fabio Longen" userId="c5791d1674b33fdc" providerId="LiveId" clId="{4D090434-93BA-45AE-8118-A83C484A3279}" dt="2023-02-28T22:58:32.569" v="138" actId="113"/>
        <pc:sldMkLst>
          <pc:docMk/>
          <pc:sldMk cId="3616618053" sldId="276"/>
        </pc:sldMkLst>
        <pc:spChg chg="mod">
          <ac:chgData name="Fabio Longen" userId="c5791d1674b33fdc" providerId="LiveId" clId="{4D090434-93BA-45AE-8118-A83C484A3279}" dt="2023-02-28T22:58:32.569" v="138" actId="113"/>
          <ac:spMkLst>
            <pc:docMk/>
            <pc:sldMk cId="3616618053" sldId="276"/>
            <ac:spMk id="5" creationId="{35EE80E3-6FF4-07AB-2124-85AAC9AE6BDA}"/>
          </ac:spMkLst>
        </pc:spChg>
      </pc:sldChg>
      <pc:sldChg chg="del">
        <pc:chgData name="Fabio Longen" userId="c5791d1674b33fdc" providerId="LiveId" clId="{4D090434-93BA-45AE-8118-A83C484A3279}" dt="2023-02-28T22:59:02.139" v="141" actId="47"/>
        <pc:sldMkLst>
          <pc:docMk/>
          <pc:sldMk cId="3243066545" sldId="277"/>
        </pc:sldMkLst>
      </pc:sldChg>
      <pc:sldChg chg="del">
        <pc:chgData name="Fabio Longen" userId="c5791d1674b33fdc" providerId="LiveId" clId="{4D090434-93BA-45AE-8118-A83C484A3279}" dt="2023-02-28T23:02:11.801" v="166" actId="47"/>
        <pc:sldMkLst>
          <pc:docMk/>
          <pc:sldMk cId="1600354214" sldId="278"/>
        </pc:sldMkLst>
      </pc:sldChg>
      <pc:sldChg chg="modSp mod">
        <pc:chgData name="Fabio Longen" userId="c5791d1674b33fdc" providerId="LiveId" clId="{4D090434-93BA-45AE-8118-A83C484A3279}" dt="2023-02-28T23:03:15.596" v="246" actId="20577"/>
        <pc:sldMkLst>
          <pc:docMk/>
          <pc:sldMk cId="893036311" sldId="279"/>
        </pc:sldMkLst>
        <pc:spChg chg="mod">
          <ac:chgData name="Fabio Longen" userId="c5791d1674b33fdc" providerId="LiveId" clId="{4D090434-93BA-45AE-8118-A83C484A3279}" dt="2023-02-28T23:03:15.596" v="246" actId="20577"/>
          <ac:spMkLst>
            <pc:docMk/>
            <pc:sldMk cId="893036311" sldId="279"/>
            <ac:spMk id="5" creationId="{35EE80E3-6FF4-07AB-2124-85AAC9AE6BDA}"/>
          </ac:spMkLst>
        </pc:spChg>
      </pc:sldChg>
      <pc:sldChg chg="modSp mod">
        <pc:chgData name="Fabio Longen" userId="c5791d1674b33fdc" providerId="LiveId" clId="{4D090434-93BA-45AE-8118-A83C484A3279}" dt="2023-02-28T23:03:34.656" v="289" actId="5793"/>
        <pc:sldMkLst>
          <pc:docMk/>
          <pc:sldMk cId="2007996815" sldId="280"/>
        </pc:sldMkLst>
        <pc:spChg chg="mod">
          <ac:chgData name="Fabio Longen" userId="c5791d1674b33fdc" providerId="LiveId" clId="{4D090434-93BA-45AE-8118-A83C484A3279}" dt="2023-02-28T23:03:34.656" v="289" actId="5793"/>
          <ac:spMkLst>
            <pc:docMk/>
            <pc:sldMk cId="2007996815" sldId="280"/>
            <ac:spMk id="5" creationId="{35EE80E3-6FF4-07AB-2124-85AAC9AE6BDA}"/>
          </ac:spMkLst>
        </pc:spChg>
      </pc:sldChg>
      <pc:sldChg chg="del">
        <pc:chgData name="Fabio Longen" userId="c5791d1674b33fdc" providerId="LiveId" clId="{4D090434-93BA-45AE-8118-A83C484A3279}" dt="2023-02-28T22:33:07.979" v="28" actId="47"/>
        <pc:sldMkLst>
          <pc:docMk/>
          <pc:sldMk cId="1250287163" sldId="281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3478877639" sldId="282"/>
        </pc:sldMkLst>
      </pc:sldChg>
      <pc:sldChg chg="del">
        <pc:chgData name="Fabio Longen" userId="c5791d1674b33fdc" providerId="LiveId" clId="{4D090434-93BA-45AE-8118-A83C484A3279}" dt="2023-02-28T23:02:49.812" v="185" actId="47"/>
        <pc:sldMkLst>
          <pc:docMk/>
          <pc:sldMk cId="4122954346" sldId="283"/>
        </pc:sldMkLst>
      </pc:sldChg>
      <pc:sldChg chg="del">
        <pc:chgData name="Fabio Longen" userId="c5791d1674b33fdc" providerId="LiveId" clId="{4D090434-93BA-45AE-8118-A83C484A3279}" dt="2023-02-28T23:02:49.812" v="185" actId="47"/>
        <pc:sldMkLst>
          <pc:docMk/>
          <pc:sldMk cId="764350775" sldId="284"/>
        </pc:sldMkLst>
      </pc:sldChg>
      <pc:sldChg chg="del">
        <pc:chgData name="Fabio Longen" userId="c5791d1674b33fdc" providerId="LiveId" clId="{4D090434-93BA-45AE-8118-A83C484A3279}" dt="2023-02-28T22:33:07.979" v="28" actId="47"/>
        <pc:sldMkLst>
          <pc:docMk/>
          <pc:sldMk cId="4115773665" sldId="285"/>
        </pc:sldMkLst>
      </pc:sldChg>
      <pc:sldChg chg="del">
        <pc:chgData name="Fabio Longen" userId="c5791d1674b33fdc" providerId="LiveId" clId="{4D090434-93BA-45AE-8118-A83C484A3279}" dt="2023-02-28T22:33:07.979" v="28" actId="47"/>
        <pc:sldMkLst>
          <pc:docMk/>
          <pc:sldMk cId="92495037" sldId="286"/>
        </pc:sldMkLst>
      </pc:sldChg>
      <pc:sldChg chg="del">
        <pc:chgData name="Fabio Longen" userId="c5791d1674b33fdc" providerId="LiveId" clId="{4D090434-93BA-45AE-8118-A83C484A3279}" dt="2023-02-28T22:33:07.979" v="28" actId="47"/>
        <pc:sldMkLst>
          <pc:docMk/>
          <pc:sldMk cId="3817407966" sldId="287"/>
        </pc:sldMkLst>
      </pc:sldChg>
      <pc:sldChg chg="del">
        <pc:chgData name="Fabio Longen" userId="c5791d1674b33fdc" providerId="LiveId" clId="{4D090434-93BA-45AE-8118-A83C484A3279}" dt="2023-02-28T22:33:07.979" v="28" actId="47"/>
        <pc:sldMkLst>
          <pc:docMk/>
          <pc:sldMk cId="3802788672" sldId="288"/>
        </pc:sldMkLst>
      </pc:sldChg>
      <pc:sldChg chg="del">
        <pc:chgData name="Fabio Longen" userId="c5791d1674b33fdc" providerId="LiveId" clId="{4D090434-93BA-45AE-8118-A83C484A3279}" dt="2023-02-28T22:33:07.979" v="28" actId="47"/>
        <pc:sldMkLst>
          <pc:docMk/>
          <pc:sldMk cId="4024997639" sldId="289"/>
        </pc:sldMkLst>
      </pc:sldChg>
      <pc:sldChg chg="del">
        <pc:chgData name="Fabio Longen" userId="c5791d1674b33fdc" providerId="LiveId" clId="{4D090434-93BA-45AE-8118-A83C484A3279}" dt="2023-02-28T22:33:07.979" v="28" actId="47"/>
        <pc:sldMkLst>
          <pc:docMk/>
          <pc:sldMk cId="1339008978" sldId="290"/>
        </pc:sldMkLst>
      </pc:sldChg>
      <pc:sldChg chg="del">
        <pc:chgData name="Fabio Longen" userId="c5791d1674b33fdc" providerId="LiveId" clId="{4D090434-93BA-45AE-8118-A83C484A3279}" dt="2023-02-28T22:33:07.979" v="28" actId="47"/>
        <pc:sldMkLst>
          <pc:docMk/>
          <pc:sldMk cId="3744607187" sldId="291"/>
        </pc:sldMkLst>
      </pc:sldChg>
      <pc:sldChg chg="del">
        <pc:chgData name="Fabio Longen" userId="c5791d1674b33fdc" providerId="LiveId" clId="{4D090434-93BA-45AE-8118-A83C484A3279}" dt="2023-02-28T22:33:19.793" v="29" actId="47"/>
        <pc:sldMkLst>
          <pc:docMk/>
          <pc:sldMk cId="1679266677" sldId="292"/>
        </pc:sldMkLst>
      </pc:sldChg>
      <pc:sldChg chg="del">
        <pc:chgData name="Fabio Longen" userId="c5791d1674b33fdc" providerId="LiveId" clId="{4D090434-93BA-45AE-8118-A83C484A3279}" dt="2023-02-28T22:33:07.979" v="28" actId="47"/>
        <pc:sldMkLst>
          <pc:docMk/>
          <pc:sldMk cId="382661177" sldId="293"/>
        </pc:sldMkLst>
      </pc:sldChg>
      <pc:sldChg chg="del">
        <pc:chgData name="Fabio Longen" userId="c5791d1674b33fdc" providerId="LiveId" clId="{4D090434-93BA-45AE-8118-A83C484A3279}" dt="2023-02-28T22:33:19.793" v="29" actId="47"/>
        <pc:sldMkLst>
          <pc:docMk/>
          <pc:sldMk cId="3437199529" sldId="294"/>
        </pc:sldMkLst>
      </pc:sldChg>
      <pc:sldChg chg="del">
        <pc:chgData name="Fabio Longen" userId="c5791d1674b33fdc" providerId="LiveId" clId="{4D090434-93BA-45AE-8118-A83C484A3279}" dt="2023-02-28T22:33:19.793" v="29" actId="47"/>
        <pc:sldMkLst>
          <pc:docMk/>
          <pc:sldMk cId="1387707732" sldId="295"/>
        </pc:sldMkLst>
      </pc:sldChg>
      <pc:sldChg chg="del">
        <pc:chgData name="Fabio Longen" userId="c5791d1674b33fdc" providerId="LiveId" clId="{4D090434-93BA-45AE-8118-A83C484A3279}" dt="2023-02-28T22:33:19.793" v="29" actId="47"/>
        <pc:sldMkLst>
          <pc:docMk/>
          <pc:sldMk cId="3984634036" sldId="296"/>
        </pc:sldMkLst>
      </pc:sldChg>
      <pc:sldChg chg="del">
        <pc:chgData name="Fabio Longen" userId="c5791d1674b33fdc" providerId="LiveId" clId="{4D090434-93BA-45AE-8118-A83C484A3279}" dt="2023-02-28T22:33:19.793" v="29" actId="47"/>
        <pc:sldMkLst>
          <pc:docMk/>
          <pc:sldMk cId="2027888901" sldId="297"/>
        </pc:sldMkLst>
      </pc:sldChg>
      <pc:sldChg chg="del">
        <pc:chgData name="Fabio Longen" userId="c5791d1674b33fdc" providerId="LiveId" clId="{4D090434-93BA-45AE-8118-A83C484A3279}" dt="2023-02-28T22:33:19.793" v="29" actId="47"/>
        <pc:sldMkLst>
          <pc:docMk/>
          <pc:sldMk cId="2602226190" sldId="298"/>
        </pc:sldMkLst>
      </pc:sldChg>
      <pc:sldChg chg="del">
        <pc:chgData name="Fabio Longen" userId="c5791d1674b33fdc" providerId="LiveId" clId="{4D090434-93BA-45AE-8118-A83C484A3279}" dt="2023-02-28T23:02:49.812" v="185" actId="47"/>
        <pc:sldMkLst>
          <pc:docMk/>
          <pc:sldMk cId="3851487827" sldId="299"/>
        </pc:sldMkLst>
      </pc:sldChg>
      <pc:sldChg chg="del">
        <pc:chgData name="Fabio Longen" userId="c5791d1674b33fdc" providerId="LiveId" clId="{4D090434-93BA-45AE-8118-A83C484A3279}" dt="2023-02-28T22:58:43.069" v="139" actId="47"/>
        <pc:sldMkLst>
          <pc:docMk/>
          <pc:sldMk cId="2621977317" sldId="301"/>
        </pc:sldMkLst>
      </pc:sldChg>
      <pc:sldChg chg="del">
        <pc:chgData name="Fabio Longen" userId="c5791d1674b33fdc" providerId="LiveId" clId="{4D090434-93BA-45AE-8118-A83C484A3279}" dt="2023-02-28T22:56:11.030" v="61" actId="47"/>
        <pc:sldMkLst>
          <pc:docMk/>
          <pc:sldMk cId="2533948576" sldId="302"/>
        </pc:sldMkLst>
      </pc:sldChg>
      <pc:sldChg chg="del">
        <pc:chgData name="Fabio Longen" userId="c5791d1674b33fdc" providerId="LiveId" clId="{4D090434-93BA-45AE-8118-A83C484A3279}" dt="2023-02-28T22:56:11.030" v="61" actId="47"/>
        <pc:sldMkLst>
          <pc:docMk/>
          <pc:sldMk cId="3488023480" sldId="303"/>
        </pc:sldMkLst>
      </pc:sldChg>
      <pc:sldChg chg="del">
        <pc:chgData name="Fabio Longen" userId="c5791d1674b33fdc" providerId="LiveId" clId="{4D090434-93BA-45AE-8118-A83C484A3279}" dt="2023-02-28T22:56:11.030" v="61" actId="47"/>
        <pc:sldMkLst>
          <pc:docMk/>
          <pc:sldMk cId="1183902663" sldId="304"/>
        </pc:sldMkLst>
      </pc:sldChg>
      <pc:sldChg chg="del">
        <pc:chgData name="Fabio Longen" userId="c5791d1674b33fdc" providerId="LiveId" clId="{4D090434-93BA-45AE-8118-A83C484A3279}" dt="2023-02-28T22:56:11.030" v="61" actId="47"/>
        <pc:sldMkLst>
          <pc:docMk/>
          <pc:sldMk cId="2802166419" sldId="305"/>
        </pc:sldMkLst>
      </pc:sldChg>
      <pc:sldChg chg="del">
        <pc:chgData name="Fabio Longen" userId="c5791d1674b33fdc" providerId="LiveId" clId="{4D090434-93BA-45AE-8118-A83C484A3279}" dt="2023-02-28T22:56:11.030" v="61" actId="47"/>
        <pc:sldMkLst>
          <pc:docMk/>
          <pc:sldMk cId="2933268577" sldId="306"/>
        </pc:sldMkLst>
      </pc:sldChg>
      <pc:sldChg chg="del">
        <pc:chgData name="Fabio Longen" userId="c5791d1674b33fdc" providerId="LiveId" clId="{4D090434-93BA-45AE-8118-A83C484A3279}" dt="2023-02-28T22:56:11.030" v="61" actId="47"/>
        <pc:sldMkLst>
          <pc:docMk/>
          <pc:sldMk cId="2806520089" sldId="307"/>
        </pc:sldMkLst>
      </pc:sldChg>
      <pc:sldChg chg="del">
        <pc:chgData name="Fabio Longen" userId="c5791d1674b33fdc" providerId="LiveId" clId="{4D090434-93BA-45AE-8118-A83C484A3279}" dt="2023-02-28T22:56:11.030" v="61" actId="47"/>
        <pc:sldMkLst>
          <pc:docMk/>
          <pc:sldMk cId="1968897607" sldId="309"/>
        </pc:sldMkLst>
      </pc:sldChg>
      <pc:sldChg chg="del">
        <pc:chgData name="Fabio Longen" userId="c5791d1674b33fdc" providerId="LiveId" clId="{4D090434-93BA-45AE-8118-A83C484A3279}" dt="2023-02-28T22:56:11.030" v="61" actId="47"/>
        <pc:sldMkLst>
          <pc:docMk/>
          <pc:sldMk cId="270940744" sldId="310"/>
        </pc:sldMkLst>
      </pc:sldChg>
      <pc:sldChg chg="del">
        <pc:chgData name="Fabio Longen" userId="c5791d1674b33fdc" providerId="LiveId" clId="{4D090434-93BA-45AE-8118-A83C484A3279}" dt="2023-02-28T22:56:11.030" v="61" actId="47"/>
        <pc:sldMkLst>
          <pc:docMk/>
          <pc:sldMk cId="949627653" sldId="311"/>
        </pc:sldMkLst>
      </pc:sldChg>
      <pc:sldChg chg="del">
        <pc:chgData name="Fabio Longen" userId="c5791d1674b33fdc" providerId="LiveId" clId="{4D090434-93BA-45AE-8118-A83C484A3279}" dt="2023-02-28T22:56:11.030" v="61" actId="47"/>
        <pc:sldMkLst>
          <pc:docMk/>
          <pc:sldMk cId="912658975" sldId="312"/>
        </pc:sldMkLst>
      </pc:sldChg>
      <pc:sldChg chg="del">
        <pc:chgData name="Fabio Longen" userId="c5791d1674b33fdc" providerId="LiveId" clId="{4D090434-93BA-45AE-8118-A83C484A3279}" dt="2023-02-28T22:56:11.030" v="61" actId="47"/>
        <pc:sldMkLst>
          <pc:docMk/>
          <pc:sldMk cId="3367916511" sldId="313"/>
        </pc:sldMkLst>
      </pc:sldChg>
      <pc:sldChg chg="del">
        <pc:chgData name="Fabio Longen" userId="c5791d1674b33fdc" providerId="LiveId" clId="{4D090434-93BA-45AE-8118-A83C484A3279}" dt="2023-02-28T22:56:11.030" v="61" actId="47"/>
        <pc:sldMkLst>
          <pc:docMk/>
          <pc:sldMk cId="3693443783" sldId="314"/>
        </pc:sldMkLst>
      </pc:sldChg>
      <pc:sldChg chg="del">
        <pc:chgData name="Fabio Longen" userId="c5791d1674b33fdc" providerId="LiveId" clId="{4D090434-93BA-45AE-8118-A83C484A3279}" dt="2023-02-28T22:56:11.030" v="61" actId="47"/>
        <pc:sldMkLst>
          <pc:docMk/>
          <pc:sldMk cId="971881130" sldId="315"/>
        </pc:sldMkLst>
      </pc:sldChg>
      <pc:sldChg chg="del">
        <pc:chgData name="Fabio Longen" userId="c5791d1674b33fdc" providerId="LiveId" clId="{4D090434-93BA-45AE-8118-A83C484A3279}" dt="2023-02-28T22:56:11.030" v="61" actId="47"/>
        <pc:sldMkLst>
          <pc:docMk/>
          <pc:sldMk cId="302888517" sldId="316"/>
        </pc:sldMkLst>
      </pc:sldChg>
      <pc:sldChg chg="del">
        <pc:chgData name="Fabio Longen" userId="c5791d1674b33fdc" providerId="LiveId" clId="{4D090434-93BA-45AE-8118-A83C484A3279}" dt="2023-02-28T22:56:11.030" v="61" actId="47"/>
        <pc:sldMkLst>
          <pc:docMk/>
          <pc:sldMk cId="3658082700" sldId="317"/>
        </pc:sldMkLst>
      </pc:sldChg>
      <pc:sldChg chg="del">
        <pc:chgData name="Fabio Longen" userId="c5791d1674b33fdc" providerId="LiveId" clId="{4D090434-93BA-45AE-8118-A83C484A3279}" dt="2023-02-28T22:56:11.030" v="61" actId="47"/>
        <pc:sldMkLst>
          <pc:docMk/>
          <pc:sldMk cId="671661666" sldId="318"/>
        </pc:sldMkLst>
      </pc:sldChg>
      <pc:sldChg chg="del">
        <pc:chgData name="Fabio Longen" userId="c5791d1674b33fdc" providerId="LiveId" clId="{4D090434-93BA-45AE-8118-A83C484A3279}" dt="2023-02-28T22:56:11.030" v="61" actId="47"/>
        <pc:sldMkLst>
          <pc:docMk/>
          <pc:sldMk cId="2827186345" sldId="319"/>
        </pc:sldMkLst>
      </pc:sldChg>
      <pc:sldChg chg="del">
        <pc:chgData name="Fabio Longen" userId="c5791d1674b33fdc" providerId="LiveId" clId="{4D090434-93BA-45AE-8118-A83C484A3279}" dt="2023-02-28T22:56:11.030" v="61" actId="47"/>
        <pc:sldMkLst>
          <pc:docMk/>
          <pc:sldMk cId="1484176493" sldId="320"/>
        </pc:sldMkLst>
      </pc:sldChg>
      <pc:sldChg chg="delSp modSp mod">
        <pc:chgData name="Fabio Longen" userId="c5791d1674b33fdc" providerId="LiveId" clId="{4D090434-93BA-45AE-8118-A83C484A3279}" dt="2023-02-28T22:58:49.384" v="140" actId="1076"/>
        <pc:sldMkLst>
          <pc:docMk/>
          <pc:sldMk cId="3677616551" sldId="321"/>
        </pc:sldMkLst>
        <pc:spChg chg="mod">
          <ac:chgData name="Fabio Longen" userId="c5791d1674b33fdc" providerId="LiveId" clId="{4D090434-93BA-45AE-8118-A83C484A3279}" dt="2023-02-28T22:58:49.384" v="140" actId="1076"/>
          <ac:spMkLst>
            <pc:docMk/>
            <pc:sldMk cId="3677616551" sldId="321"/>
            <ac:spMk id="5" creationId="{35EE80E3-6FF4-07AB-2124-85AAC9AE6BDA}"/>
          </ac:spMkLst>
        </pc:spChg>
        <pc:spChg chg="mod">
          <ac:chgData name="Fabio Longen" userId="c5791d1674b33fdc" providerId="LiveId" clId="{4D090434-93BA-45AE-8118-A83C484A3279}" dt="2023-02-28T22:57:12.808" v="103" actId="20577"/>
          <ac:spMkLst>
            <pc:docMk/>
            <pc:sldMk cId="3677616551" sldId="321"/>
            <ac:spMk id="7" creationId="{CEA90D3A-284B-16FC-C42D-5CB3ABCC71FE}"/>
          </ac:spMkLst>
        </pc:spChg>
        <pc:spChg chg="del">
          <ac:chgData name="Fabio Longen" userId="c5791d1674b33fdc" providerId="LiveId" clId="{4D090434-93BA-45AE-8118-A83C484A3279}" dt="2023-02-28T22:56:19.416" v="62" actId="478"/>
          <ac:spMkLst>
            <pc:docMk/>
            <pc:sldMk cId="3677616551" sldId="321"/>
            <ac:spMk id="8" creationId="{A64D1993-BAA7-B3F4-8D0B-10D4FFDA6FB0}"/>
          </ac:spMkLst>
        </pc:spChg>
        <pc:graphicFrameChg chg="mod">
          <ac:chgData name="Fabio Longen" userId="c5791d1674b33fdc" providerId="LiveId" clId="{4D090434-93BA-45AE-8118-A83C484A3279}" dt="2023-02-28T22:56:46.340" v="64" actId="1076"/>
          <ac:graphicFrameMkLst>
            <pc:docMk/>
            <pc:sldMk cId="3677616551" sldId="321"/>
            <ac:graphicFrameMk id="2" creationId="{CDFEB0AC-3C94-771A-2F6C-759FE3A87F7E}"/>
          </ac:graphicFrameMkLst>
        </pc:graphicFrameChg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3102841027" sldId="322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2879571254" sldId="323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75569263" sldId="324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4128907559" sldId="325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1139755339" sldId="326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28442195" sldId="327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3599076206" sldId="328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2270474123" sldId="329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695441442" sldId="330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1907126864" sldId="331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3605999381" sldId="332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3219857886" sldId="333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4038463762" sldId="334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1209100337" sldId="335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3609369733" sldId="336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1991576985" sldId="337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2070606100" sldId="338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3158597266" sldId="339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2078714868" sldId="340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1231284472" sldId="341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3513350589" sldId="342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3860811218" sldId="343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2737916408" sldId="344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1370794625" sldId="345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3157815569" sldId="346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1894845016" sldId="347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3855696351" sldId="348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2650501258" sldId="349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610452134" sldId="350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2443200325" sldId="351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2974625697" sldId="352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1815930194" sldId="353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2636814741" sldId="354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1436012760" sldId="355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3277696238" sldId="356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3637206980" sldId="357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4077728614" sldId="358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3527071521" sldId="359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3572543976" sldId="360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1556054457" sldId="361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4227794029" sldId="362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1532798988" sldId="363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3548121368" sldId="365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510002916" sldId="366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4131955776" sldId="367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283127020" sldId="368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1885169730" sldId="369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3526057958" sldId="370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2715903854" sldId="371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3368134511" sldId="372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1818171484" sldId="373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2044174513" sldId="374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253368228" sldId="375"/>
        </pc:sldMkLst>
      </pc:sldChg>
      <pc:sldChg chg="del">
        <pc:chgData name="Fabio Longen" userId="c5791d1674b33fdc" providerId="LiveId" clId="{4D090434-93BA-45AE-8118-A83C484A3279}" dt="2023-02-28T22:59:02.139" v="141" actId="47"/>
        <pc:sldMkLst>
          <pc:docMk/>
          <pc:sldMk cId="3987621093" sldId="379"/>
        </pc:sldMkLst>
      </pc:sldChg>
      <pc:sldChg chg="del">
        <pc:chgData name="Fabio Longen" userId="c5791d1674b33fdc" providerId="LiveId" clId="{4D090434-93BA-45AE-8118-A83C484A3279}" dt="2023-02-28T22:59:02.139" v="141" actId="47"/>
        <pc:sldMkLst>
          <pc:docMk/>
          <pc:sldMk cId="1082660448" sldId="380"/>
        </pc:sldMkLst>
      </pc:sldChg>
      <pc:sldChg chg="del">
        <pc:chgData name="Fabio Longen" userId="c5791d1674b33fdc" providerId="LiveId" clId="{4D090434-93BA-45AE-8118-A83C484A3279}" dt="2023-02-28T22:59:02.139" v="141" actId="47"/>
        <pc:sldMkLst>
          <pc:docMk/>
          <pc:sldMk cId="1228360438" sldId="381"/>
        </pc:sldMkLst>
      </pc:sldChg>
      <pc:sldChg chg="del">
        <pc:chgData name="Fabio Longen" userId="c5791d1674b33fdc" providerId="LiveId" clId="{4D090434-93BA-45AE-8118-A83C484A3279}" dt="2023-02-28T22:59:02.139" v="141" actId="47"/>
        <pc:sldMkLst>
          <pc:docMk/>
          <pc:sldMk cId="1478820318" sldId="382"/>
        </pc:sldMkLst>
      </pc:sldChg>
      <pc:sldChg chg="del">
        <pc:chgData name="Fabio Longen" userId="c5791d1674b33fdc" providerId="LiveId" clId="{4D090434-93BA-45AE-8118-A83C484A3279}" dt="2023-02-28T22:59:02.139" v="141" actId="47"/>
        <pc:sldMkLst>
          <pc:docMk/>
          <pc:sldMk cId="1873216021" sldId="383"/>
        </pc:sldMkLst>
      </pc:sldChg>
      <pc:sldChg chg="del">
        <pc:chgData name="Fabio Longen" userId="c5791d1674b33fdc" providerId="LiveId" clId="{4D090434-93BA-45AE-8118-A83C484A3279}" dt="2023-02-28T22:59:02.139" v="141" actId="47"/>
        <pc:sldMkLst>
          <pc:docMk/>
          <pc:sldMk cId="2598869201" sldId="384"/>
        </pc:sldMkLst>
      </pc:sldChg>
      <pc:sldChg chg="del">
        <pc:chgData name="Fabio Longen" userId="c5791d1674b33fdc" providerId="LiveId" clId="{4D090434-93BA-45AE-8118-A83C484A3279}" dt="2023-02-28T22:59:02.139" v="141" actId="47"/>
        <pc:sldMkLst>
          <pc:docMk/>
          <pc:sldMk cId="4044550301" sldId="385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3481850950" sldId="386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2135186148" sldId="387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770234744" sldId="388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1451959786" sldId="389"/>
        </pc:sldMkLst>
      </pc:sldChg>
      <pc:sldChg chg="del">
        <pc:chgData name="Fabio Longen" userId="c5791d1674b33fdc" providerId="LiveId" clId="{4D090434-93BA-45AE-8118-A83C484A3279}" dt="2023-02-28T23:02:11.801" v="166" actId="47"/>
        <pc:sldMkLst>
          <pc:docMk/>
          <pc:sldMk cId="4059947349" sldId="390"/>
        </pc:sldMkLst>
      </pc:sldChg>
      <pc:sldChg chg="modSp mod">
        <pc:chgData name="Fabio Longen" userId="c5791d1674b33fdc" providerId="LiveId" clId="{4D090434-93BA-45AE-8118-A83C484A3279}" dt="2023-02-28T22:59:31.115" v="164"/>
        <pc:sldMkLst>
          <pc:docMk/>
          <pc:sldMk cId="195163393" sldId="391"/>
        </pc:sldMkLst>
        <pc:spChg chg="mod">
          <ac:chgData name="Fabio Longen" userId="c5791d1674b33fdc" providerId="LiveId" clId="{4D090434-93BA-45AE-8118-A83C484A3279}" dt="2023-02-28T22:59:31.115" v="164"/>
          <ac:spMkLst>
            <pc:docMk/>
            <pc:sldMk cId="195163393" sldId="391"/>
            <ac:spMk id="5" creationId="{35EE80E3-6FF4-07AB-2124-85AAC9AE6BDA}"/>
          </ac:spMkLst>
        </pc:spChg>
      </pc:sldChg>
      <pc:sldChg chg="del">
        <pc:chgData name="Fabio Longen" userId="c5791d1674b33fdc" providerId="LiveId" clId="{4D090434-93BA-45AE-8118-A83C484A3279}" dt="2023-02-28T23:02:11.801" v="166" actId="47"/>
        <pc:sldMkLst>
          <pc:docMk/>
          <pc:sldMk cId="3098721436" sldId="392"/>
        </pc:sldMkLst>
      </pc:sldChg>
      <pc:sldChg chg="del">
        <pc:chgData name="Fabio Longen" userId="c5791d1674b33fdc" providerId="LiveId" clId="{4D090434-93BA-45AE-8118-A83C484A3279}" dt="2023-02-28T23:02:11.801" v="166" actId="47"/>
        <pc:sldMkLst>
          <pc:docMk/>
          <pc:sldMk cId="1661690964" sldId="393"/>
        </pc:sldMkLst>
      </pc:sldChg>
      <pc:sldChg chg="del">
        <pc:chgData name="Fabio Longen" userId="c5791d1674b33fdc" providerId="LiveId" clId="{4D090434-93BA-45AE-8118-A83C484A3279}" dt="2023-02-28T23:02:11.801" v="166" actId="47"/>
        <pc:sldMkLst>
          <pc:docMk/>
          <pc:sldMk cId="4118210077" sldId="394"/>
        </pc:sldMkLst>
      </pc:sldChg>
      <pc:sldChg chg="del">
        <pc:chgData name="Fabio Longen" userId="c5791d1674b33fdc" providerId="LiveId" clId="{4D090434-93BA-45AE-8118-A83C484A3279}" dt="2023-02-28T23:02:11.801" v="166" actId="47"/>
        <pc:sldMkLst>
          <pc:docMk/>
          <pc:sldMk cId="257371659" sldId="395"/>
        </pc:sldMkLst>
      </pc:sldChg>
      <pc:sldChg chg="del">
        <pc:chgData name="Fabio Longen" userId="c5791d1674b33fdc" providerId="LiveId" clId="{4D090434-93BA-45AE-8118-A83C484A3279}" dt="2023-02-28T23:02:11.801" v="166" actId="47"/>
        <pc:sldMkLst>
          <pc:docMk/>
          <pc:sldMk cId="400326618" sldId="396"/>
        </pc:sldMkLst>
      </pc:sldChg>
      <pc:sldChg chg="del">
        <pc:chgData name="Fabio Longen" userId="c5791d1674b33fdc" providerId="LiveId" clId="{4D090434-93BA-45AE-8118-A83C484A3279}" dt="2023-02-28T23:02:11.801" v="166" actId="47"/>
        <pc:sldMkLst>
          <pc:docMk/>
          <pc:sldMk cId="3194891214" sldId="397"/>
        </pc:sldMkLst>
      </pc:sldChg>
      <pc:sldChg chg="del">
        <pc:chgData name="Fabio Longen" userId="c5791d1674b33fdc" providerId="LiveId" clId="{4D090434-93BA-45AE-8118-A83C484A3279}" dt="2023-02-28T23:02:11.801" v="166" actId="47"/>
        <pc:sldMkLst>
          <pc:docMk/>
          <pc:sldMk cId="2275142321" sldId="398"/>
        </pc:sldMkLst>
      </pc:sldChg>
      <pc:sldChg chg="del">
        <pc:chgData name="Fabio Longen" userId="c5791d1674b33fdc" providerId="LiveId" clId="{4D090434-93BA-45AE-8118-A83C484A3279}" dt="2023-02-28T23:02:11.801" v="166" actId="47"/>
        <pc:sldMkLst>
          <pc:docMk/>
          <pc:sldMk cId="2842137643" sldId="399"/>
        </pc:sldMkLst>
      </pc:sldChg>
      <pc:sldChg chg="del">
        <pc:chgData name="Fabio Longen" userId="c5791d1674b33fdc" providerId="LiveId" clId="{4D090434-93BA-45AE-8118-A83C484A3279}" dt="2023-02-28T23:02:11.801" v="166" actId="47"/>
        <pc:sldMkLst>
          <pc:docMk/>
          <pc:sldMk cId="3873400847" sldId="400"/>
        </pc:sldMkLst>
      </pc:sldChg>
      <pc:sldChg chg="del">
        <pc:chgData name="Fabio Longen" userId="c5791d1674b33fdc" providerId="LiveId" clId="{4D090434-93BA-45AE-8118-A83C484A3279}" dt="2023-02-28T23:02:11.801" v="166" actId="47"/>
        <pc:sldMkLst>
          <pc:docMk/>
          <pc:sldMk cId="3493952986" sldId="401"/>
        </pc:sldMkLst>
      </pc:sldChg>
      <pc:sldChg chg="del">
        <pc:chgData name="Fabio Longen" userId="c5791d1674b33fdc" providerId="LiveId" clId="{4D090434-93BA-45AE-8118-A83C484A3279}" dt="2023-02-28T23:02:11.801" v="166" actId="47"/>
        <pc:sldMkLst>
          <pc:docMk/>
          <pc:sldMk cId="3831659577" sldId="402"/>
        </pc:sldMkLst>
      </pc:sldChg>
      <pc:sldChg chg="del">
        <pc:chgData name="Fabio Longen" userId="c5791d1674b33fdc" providerId="LiveId" clId="{4D090434-93BA-45AE-8118-A83C484A3279}" dt="2023-02-28T23:02:11.801" v="166" actId="47"/>
        <pc:sldMkLst>
          <pc:docMk/>
          <pc:sldMk cId="368699886" sldId="403"/>
        </pc:sldMkLst>
      </pc:sldChg>
      <pc:sldChg chg="del">
        <pc:chgData name="Fabio Longen" userId="c5791d1674b33fdc" providerId="LiveId" clId="{4D090434-93BA-45AE-8118-A83C484A3279}" dt="2023-02-28T23:02:11.801" v="166" actId="47"/>
        <pc:sldMkLst>
          <pc:docMk/>
          <pc:sldMk cId="4133145883" sldId="404"/>
        </pc:sldMkLst>
      </pc:sldChg>
      <pc:sldChg chg="del">
        <pc:chgData name="Fabio Longen" userId="c5791d1674b33fdc" providerId="LiveId" clId="{4D090434-93BA-45AE-8118-A83C484A3279}" dt="2023-02-28T23:02:11.801" v="166" actId="47"/>
        <pc:sldMkLst>
          <pc:docMk/>
          <pc:sldMk cId="1541087600" sldId="405"/>
        </pc:sldMkLst>
      </pc:sldChg>
      <pc:sldChg chg="del">
        <pc:chgData name="Fabio Longen" userId="c5791d1674b33fdc" providerId="LiveId" clId="{4D090434-93BA-45AE-8118-A83C484A3279}" dt="2023-02-28T23:02:11.801" v="166" actId="47"/>
        <pc:sldMkLst>
          <pc:docMk/>
          <pc:sldMk cId="4198475784" sldId="406"/>
        </pc:sldMkLst>
      </pc:sldChg>
      <pc:sldChg chg="del">
        <pc:chgData name="Fabio Longen" userId="c5791d1674b33fdc" providerId="LiveId" clId="{4D090434-93BA-45AE-8118-A83C484A3279}" dt="2023-02-28T23:02:11.801" v="166" actId="47"/>
        <pc:sldMkLst>
          <pc:docMk/>
          <pc:sldMk cId="1740449183" sldId="407"/>
        </pc:sldMkLst>
      </pc:sldChg>
      <pc:sldChg chg="del">
        <pc:chgData name="Fabio Longen" userId="c5791d1674b33fdc" providerId="LiveId" clId="{4D090434-93BA-45AE-8118-A83C484A3279}" dt="2023-02-28T23:02:11.801" v="166" actId="47"/>
        <pc:sldMkLst>
          <pc:docMk/>
          <pc:sldMk cId="3114535033" sldId="408"/>
        </pc:sldMkLst>
      </pc:sldChg>
      <pc:sldChg chg="del">
        <pc:chgData name="Fabio Longen" userId="c5791d1674b33fdc" providerId="LiveId" clId="{4D090434-93BA-45AE-8118-A83C484A3279}" dt="2023-02-28T23:02:11.801" v="166" actId="47"/>
        <pc:sldMkLst>
          <pc:docMk/>
          <pc:sldMk cId="3131635667" sldId="409"/>
        </pc:sldMkLst>
      </pc:sldChg>
      <pc:sldChg chg="del">
        <pc:chgData name="Fabio Longen" userId="c5791d1674b33fdc" providerId="LiveId" clId="{4D090434-93BA-45AE-8118-A83C484A3279}" dt="2023-02-28T23:02:11.801" v="166" actId="47"/>
        <pc:sldMkLst>
          <pc:docMk/>
          <pc:sldMk cId="2636766747" sldId="410"/>
        </pc:sldMkLst>
      </pc:sldChg>
      <pc:sldChg chg="del">
        <pc:chgData name="Fabio Longen" userId="c5791d1674b33fdc" providerId="LiveId" clId="{4D090434-93BA-45AE-8118-A83C484A3279}" dt="2023-02-28T23:02:11.801" v="166" actId="47"/>
        <pc:sldMkLst>
          <pc:docMk/>
          <pc:sldMk cId="2287447632" sldId="411"/>
        </pc:sldMkLst>
      </pc:sldChg>
      <pc:sldChg chg="del">
        <pc:chgData name="Fabio Longen" userId="c5791d1674b33fdc" providerId="LiveId" clId="{4D090434-93BA-45AE-8118-A83C484A3279}" dt="2023-02-28T23:02:11.801" v="166" actId="47"/>
        <pc:sldMkLst>
          <pc:docMk/>
          <pc:sldMk cId="1806381379" sldId="412"/>
        </pc:sldMkLst>
      </pc:sldChg>
      <pc:sldChg chg="del">
        <pc:chgData name="Fabio Longen" userId="c5791d1674b33fdc" providerId="LiveId" clId="{4D090434-93BA-45AE-8118-A83C484A3279}" dt="2023-02-28T23:02:11.801" v="166" actId="47"/>
        <pc:sldMkLst>
          <pc:docMk/>
          <pc:sldMk cId="91138419" sldId="413"/>
        </pc:sldMkLst>
      </pc:sldChg>
      <pc:sldChg chg="del">
        <pc:chgData name="Fabio Longen" userId="c5791d1674b33fdc" providerId="LiveId" clId="{4D090434-93BA-45AE-8118-A83C484A3279}" dt="2023-02-28T23:02:11.801" v="166" actId="47"/>
        <pc:sldMkLst>
          <pc:docMk/>
          <pc:sldMk cId="611953107" sldId="414"/>
        </pc:sldMkLst>
      </pc:sldChg>
      <pc:sldChg chg="del">
        <pc:chgData name="Fabio Longen" userId="c5791d1674b33fdc" providerId="LiveId" clId="{4D090434-93BA-45AE-8118-A83C484A3279}" dt="2023-02-28T23:02:11.801" v="166" actId="47"/>
        <pc:sldMkLst>
          <pc:docMk/>
          <pc:sldMk cId="3742970627" sldId="415"/>
        </pc:sldMkLst>
      </pc:sldChg>
      <pc:sldChg chg="del">
        <pc:chgData name="Fabio Longen" userId="c5791d1674b33fdc" providerId="LiveId" clId="{4D090434-93BA-45AE-8118-A83C484A3279}" dt="2023-02-28T23:02:11.801" v="166" actId="47"/>
        <pc:sldMkLst>
          <pc:docMk/>
          <pc:sldMk cId="2608196602" sldId="416"/>
        </pc:sldMkLst>
      </pc:sldChg>
      <pc:sldChg chg="del">
        <pc:chgData name="Fabio Longen" userId="c5791d1674b33fdc" providerId="LiveId" clId="{4D090434-93BA-45AE-8118-A83C484A3279}" dt="2023-02-28T23:02:11.801" v="166" actId="47"/>
        <pc:sldMkLst>
          <pc:docMk/>
          <pc:sldMk cId="107021415" sldId="417"/>
        </pc:sldMkLst>
      </pc:sldChg>
      <pc:sldChg chg="del">
        <pc:chgData name="Fabio Longen" userId="c5791d1674b33fdc" providerId="LiveId" clId="{4D090434-93BA-45AE-8118-A83C484A3279}" dt="2023-02-28T23:02:11.801" v="166" actId="47"/>
        <pc:sldMkLst>
          <pc:docMk/>
          <pc:sldMk cId="3695454326" sldId="418"/>
        </pc:sldMkLst>
      </pc:sldChg>
      <pc:sldChg chg="del">
        <pc:chgData name="Fabio Longen" userId="c5791d1674b33fdc" providerId="LiveId" clId="{4D090434-93BA-45AE-8118-A83C484A3279}" dt="2023-02-28T23:02:11.801" v="166" actId="47"/>
        <pc:sldMkLst>
          <pc:docMk/>
          <pc:sldMk cId="3998001336" sldId="419"/>
        </pc:sldMkLst>
      </pc:sldChg>
      <pc:sldChg chg="del">
        <pc:chgData name="Fabio Longen" userId="c5791d1674b33fdc" providerId="LiveId" clId="{4D090434-93BA-45AE-8118-A83C484A3279}" dt="2023-02-28T23:02:11.801" v="166" actId="47"/>
        <pc:sldMkLst>
          <pc:docMk/>
          <pc:sldMk cId="2187746330" sldId="420"/>
        </pc:sldMkLst>
      </pc:sldChg>
      <pc:sldChg chg="del">
        <pc:chgData name="Fabio Longen" userId="c5791d1674b33fdc" providerId="LiveId" clId="{4D090434-93BA-45AE-8118-A83C484A3279}" dt="2023-02-28T23:02:11.801" v="166" actId="47"/>
        <pc:sldMkLst>
          <pc:docMk/>
          <pc:sldMk cId="507734852" sldId="421"/>
        </pc:sldMkLst>
      </pc:sldChg>
      <pc:sldChg chg="del">
        <pc:chgData name="Fabio Longen" userId="c5791d1674b33fdc" providerId="LiveId" clId="{4D090434-93BA-45AE-8118-A83C484A3279}" dt="2023-02-28T23:02:38.326" v="184" actId="47"/>
        <pc:sldMkLst>
          <pc:docMk/>
          <pc:sldMk cId="1225092868" sldId="422"/>
        </pc:sldMkLst>
      </pc:sldChg>
      <pc:sldChg chg="modSp mod">
        <pc:chgData name="Fabio Longen" userId="c5791d1674b33fdc" providerId="LiveId" clId="{4D090434-93BA-45AE-8118-A83C484A3279}" dt="2023-02-28T23:02:29.331" v="183"/>
        <pc:sldMkLst>
          <pc:docMk/>
          <pc:sldMk cId="1633991217" sldId="423"/>
        </pc:sldMkLst>
        <pc:spChg chg="mod">
          <ac:chgData name="Fabio Longen" userId="c5791d1674b33fdc" providerId="LiveId" clId="{4D090434-93BA-45AE-8118-A83C484A3279}" dt="2023-02-28T23:02:29.331" v="183"/>
          <ac:spMkLst>
            <pc:docMk/>
            <pc:sldMk cId="1633991217" sldId="423"/>
            <ac:spMk id="5" creationId="{35EE80E3-6FF4-07AB-2124-85AAC9AE6BDA}"/>
          </ac:spMkLst>
        </pc:spChg>
      </pc:sldChg>
      <pc:sldChg chg="del">
        <pc:chgData name="Fabio Longen" userId="c5791d1674b33fdc" providerId="LiveId" clId="{4D090434-93BA-45AE-8118-A83C484A3279}" dt="2023-02-28T23:02:38.326" v="184" actId="47"/>
        <pc:sldMkLst>
          <pc:docMk/>
          <pc:sldMk cId="4228160530" sldId="424"/>
        </pc:sldMkLst>
      </pc:sldChg>
      <pc:sldChg chg="del">
        <pc:chgData name="Fabio Longen" userId="c5791d1674b33fdc" providerId="LiveId" clId="{4D090434-93BA-45AE-8118-A83C484A3279}" dt="2023-02-28T23:02:38.326" v="184" actId="47"/>
        <pc:sldMkLst>
          <pc:docMk/>
          <pc:sldMk cId="2304387005" sldId="425"/>
        </pc:sldMkLst>
      </pc:sldChg>
      <pc:sldChg chg="del">
        <pc:chgData name="Fabio Longen" userId="c5791d1674b33fdc" providerId="LiveId" clId="{4D090434-93BA-45AE-8118-A83C484A3279}" dt="2023-02-28T23:02:38.326" v="184" actId="47"/>
        <pc:sldMkLst>
          <pc:docMk/>
          <pc:sldMk cId="2600678803" sldId="426"/>
        </pc:sldMkLst>
      </pc:sldChg>
      <pc:sldChg chg="del">
        <pc:chgData name="Fabio Longen" userId="c5791d1674b33fdc" providerId="LiveId" clId="{4D090434-93BA-45AE-8118-A83C484A3279}" dt="2023-02-28T23:02:11.801" v="166" actId="47"/>
        <pc:sldMkLst>
          <pc:docMk/>
          <pc:sldMk cId="1494040328" sldId="427"/>
        </pc:sldMkLst>
      </pc:sldChg>
      <pc:sldChg chg="new del">
        <pc:chgData name="Fabio Longen" userId="c5791d1674b33fdc" providerId="LiveId" clId="{4D090434-93BA-45AE-8118-A83C484A3279}" dt="2023-02-28T22:59:33.846" v="165" actId="47"/>
        <pc:sldMkLst>
          <pc:docMk/>
          <pc:sldMk cId="604089868" sldId="428"/>
        </pc:sldMkLst>
      </pc:sldChg>
      <pc:sldChg chg="del">
        <pc:chgData name="Fabio Longen" userId="c5791d1674b33fdc" providerId="LiveId" clId="{4D090434-93BA-45AE-8118-A83C484A3279}" dt="2023-02-28T22:57:59.604" v="104" actId="47"/>
        <pc:sldMkLst>
          <pc:docMk/>
          <pc:sldMk cId="1497811592" sldId="428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Planilha1!$B$1</c:f>
              <c:strCache>
                <c:ptCount val="1"/>
                <c:pt idx="0">
                  <c:v>Coluna1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46B5-4F5C-81A2-7D2F1A01B03B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46B5-4F5C-81A2-7D2F1A01B03B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46B5-4F5C-81A2-7D2F1A01B03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1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Planilha1!$A$2:$A$4</c:f>
              <c:strCache>
                <c:ptCount val="3"/>
                <c:pt idx="0">
                  <c:v>Aspectos Conceituais, Históricos e Filosóficos</c:v>
                </c:pt>
                <c:pt idx="1">
                  <c:v>Abordagem Multidisciplinar</c:v>
                </c:pt>
                <c:pt idx="2">
                  <c:v>Artefatos Tecnológicos</c:v>
                </c:pt>
              </c:strCache>
            </c:strRef>
          </c:cat>
          <c:val>
            <c:numRef>
              <c:f>Planilha1!$B$2:$B$4</c:f>
              <c:numCache>
                <c:formatCode>General</c:formatCode>
                <c:ptCount val="3"/>
                <c:pt idx="0">
                  <c:v>5</c:v>
                </c:pt>
                <c:pt idx="1">
                  <c:v>2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6B5-4F5C-81A2-7D2F1A01B03B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5400" cap="rnd" cmpd="sng" algn="ctr">
      <a:solidFill>
        <a:schemeClr val="tx1">
          <a:lumMod val="15000"/>
          <a:lumOff val="85000"/>
        </a:schemeClr>
      </a:solidFill>
      <a:beve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73F3F9-EAA6-4E4F-B391-73D9DF80B094}" type="datetimeFigureOut">
              <a:rPr lang="pt-BR" smtClean="0"/>
              <a:t>02/03/2023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7E63C1-D975-4188-9726-2F81DE01A8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265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16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16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16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Imagem 33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5" name="Imagem 34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16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16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16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16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85800" y="1122480"/>
            <a:ext cx="7771680" cy="11064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16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16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16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16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2.º nível da estrutura de tópicos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3.º nível da estrutura de tópicos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4.º nível da estrutura de tópicos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5.º nível da estrutura de tópicos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6.º nível da estrutura de tópicos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ustomShape 1"/>
          <p:cNvSpPr/>
          <p:nvPr/>
        </p:nvSpPr>
        <p:spPr>
          <a:xfrm>
            <a:off x="685800" y="2143080"/>
            <a:ext cx="7771680" cy="177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2AB4BA94-1AB1-1254-CF89-CE6842051DB2}"/>
              </a:ext>
            </a:extLst>
          </p:cNvPr>
          <p:cNvSpPr txBox="1"/>
          <p:nvPr/>
        </p:nvSpPr>
        <p:spPr>
          <a:xfrm>
            <a:off x="940273" y="2004581"/>
            <a:ext cx="72627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atin typeface="Aharoni" panose="02010803020104030203" pitchFamily="2" charset="-79"/>
                <a:cs typeface="Aharoni" panose="02010803020104030203" pitchFamily="2" charset="-79"/>
              </a:rPr>
              <a:t>Título</a:t>
            </a:r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 do </a:t>
            </a:r>
            <a:r>
              <a:rPr lang="en-US" sz="2800" dirty="0" err="1">
                <a:latin typeface="Aharoni" panose="02010803020104030203" pitchFamily="2" charset="-79"/>
                <a:cs typeface="Aharoni" panose="02010803020104030203" pitchFamily="2" charset="-79"/>
              </a:rPr>
              <a:t>Trabalho</a:t>
            </a:r>
            <a:endParaRPr lang="pt-BR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0F0F945-12C5-3B90-4FC9-BAEAECBBBD6D}"/>
              </a:ext>
            </a:extLst>
          </p:cNvPr>
          <p:cNvSpPr txBox="1"/>
          <p:nvPr/>
        </p:nvSpPr>
        <p:spPr>
          <a:xfrm>
            <a:off x="2096029" y="3429000"/>
            <a:ext cx="4951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Aharoni" panose="02010803020104030203" pitchFamily="2" charset="-79"/>
                <a:cs typeface="Aharoni" panose="02010803020104030203" pitchFamily="2" charset="-79"/>
              </a:rPr>
              <a:t>Mestrando</a:t>
            </a:r>
            <a:r>
              <a:rPr lang="en-US" sz="2000" dirty="0">
                <a:latin typeface="Aharoni" panose="02010803020104030203" pitchFamily="2" charset="-79"/>
                <a:cs typeface="Aharoni" panose="02010803020104030203" pitchFamily="2" charset="-79"/>
              </a:rPr>
              <a:t>(a): &lt;</a:t>
            </a:r>
            <a:r>
              <a:rPr lang="en-US" sz="2000" dirty="0" err="1">
                <a:latin typeface="Aharoni" panose="02010803020104030203" pitchFamily="2" charset="-79"/>
                <a:cs typeface="Aharoni" panose="02010803020104030203" pitchFamily="2" charset="-79"/>
              </a:rPr>
              <a:t>Inserir</a:t>
            </a:r>
            <a:r>
              <a:rPr lang="en-US" sz="20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000" dirty="0" err="1">
                <a:latin typeface="Aharoni" panose="02010803020104030203" pitchFamily="2" charset="-79"/>
                <a:cs typeface="Aharoni" panose="02010803020104030203" pitchFamily="2" charset="-79"/>
              </a:rPr>
              <a:t>nome</a:t>
            </a:r>
            <a:r>
              <a:rPr lang="en-US" sz="2000" dirty="0">
                <a:latin typeface="Aharoni" panose="02010803020104030203" pitchFamily="2" charset="-79"/>
                <a:cs typeface="Aharoni" panose="02010803020104030203" pitchFamily="2" charset="-79"/>
              </a:rPr>
              <a:t>&gt;</a:t>
            </a:r>
            <a:endParaRPr lang="pt-BR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3BA8AF7E-3F5A-4537-2A9B-09E0F64E9683}"/>
              </a:ext>
            </a:extLst>
          </p:cNvPr>
          <p:cNvSpPr txBox="1"/>
          <p:nvPr/>
        </p:nvSpPr>
        <p:spPr>
          <a:xfrm>
            <a:off x="1526402" y="3908295"/>
            <a:ext cx="60904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Aharoni" panose="02010803020104030203" pitchFamily="2" charset="-79"/>
                <a:cs typeface="Aharoni" panose="02010803020104030203" pitchFamily="2" charset="-79"/>
              </a:rPr>
              <a:t>Orientador</a:t>
            </a:r>
            <a:r>
              <a:rPr lang="en-US" sz="2000" dirty="0">
                <a:latin typeface="Aharoni" panose="02010803020104030203" pitchFamily="2" charset="-79"/>
                <a:cs typeface="Aharoni" panose="02010803020104030203" pitchFamily="2" charset="-79"/>
              </a:rPr>
              <a:t>(a): Prof.(a) Dr.(a) &lt;</a:t>
            </a:r>
            <a:r>
              <a:rPr lang="en-US" sz="2000" dirty="0" err="1">
                <a:latin typeface="Aharoni" panose="02010803020104030203" pitchFamily="2" charset="-79"/>
                <a:cs typeface="Aharoni" panose="02010803020104030203" pitchFamily="2" charset="-79"/>
              </a:rPr>
              <a:t>Inserir</a:t>
            </a:r>
            <a:r>
              <a:rPr lang="en-US" sz="20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000" dirty="0" err="1">
                <a:latin typeface="Aharoni" panose="02010803020104030203" pitchFamily="2" charset="-79"/>
                <a:cs typeface="Aharoni" panose="02010803020104030203" pitchFamily="2" charset="-79"/>
              </a:rPr>
              <a:t>nome</a:t>
            </a:r>
            <a:r>
              <a:rPr lang="en-US" sz="2000" dirty="0">
                <a:latin typeface="Aharoni" panose="02010803020104030203" pitchFamily="2" charset="-79"/>
                <a:cs typeface="Aharoni" panose="02010803020104030203" pitchFamily="2" charset="-79"/>
              </a:rPr>
              <a:t>&gt;</a:t>
            </a:r>
            <a:endParaRPr lang="pt-BR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88176AD1-94E8-6C2E-BFF5-6BAE1C61C475}"/>
              </a:ext>
            </a:extLst>
          </p:cNvPr>
          <p:cNvSpPr txBox="1"/>
          <p:nvPr/>
        </p:nvSpPr>
        <p:spPr>
          <a:xfrm>
            <a:off x="3484096" y="5016291"/>
            <a:ext cx="2175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latin typeface="+mj-lt"/>
                <a:cs typeface="Aharoni" panose="02010803020104030203" pitchFamily="2" charset="-79"/>
              </a:rPr>
              <a:t>Medianeira</a:t>
            </a:r>
            <a:r>
              <a:rPr lang="en-US" sz="1600" b="1" dirty="0">
                <a:latin typeface="+mj-lt"/>
                <a:cs typeface="Aharoni" panose="02010803020104030203" pitchFamily="2" charset="-79"/>
              </a:rPr>
              <a:t>, PR.</a:t>
            </a:r>
            <a:endParaRPr lang="pt-BR" sz="1600" b="1" dirty="0">
              <a:latin typeface="+mj-lt"/>
              <a:cs typeface="Aharoni" panose="02010803020104030203" pitchFamily="2" charset="-79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185AD310-0A71-7F79-FFD8-9FC895894834}"/>
              </a:ext>
            </a:extLst>
          </p:cNvPr>
          <p:cNvSpPr txBox="1"/>
          <p:nvPr/>
        </p:nvSpPr>
        <p:spPr>
          <a:xfrm>
            <a:off x="3063155" y="5354845"/>
            <a:ext cx="3017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+mj-lt"/>
                <a:cs typeface="Aharoni" panose="02010803020104030203" pitchFamily="2" charset="-79"/>
              </a:rPr>
              <a:t>&lt;</a:t>
            </a:r>
            <a:r>
              <a:rPr lang="en-US" sz="1600" b="1" dirty="0" err="1">
                <a:latin typeface="+mj-lt"/>
                <a:cs typeface="Aharoni" panose="02010803020104030203" pitchFamily="2" charset="-79"/>
              </a:rPr>
              <a:t>dia</a:t>
            </a:r>
            <a:r>
              <a:rPr lang="en-US" sz="1600" b="1" dirty="0">
                <a:latin typeface="+mj-lt"/>
                <a:cs typeface="Aharoni" panose="02010803020104030203" pitchFamily="2" charset="-79"/>
              </a:rPr>
              <a:t>&gt; de &lt;</a:t>
            </a:r>
            <a:r>
              <a:rPr lang="en-US" sz="1600" b="1" dirty="0" err="1">
                <a:latin typeface="+mj-lt"/>
                <a:cs typeface="Aharoni" panose="02010803020104030203" pitchFamily="2" charset="-79"/>
              </a:rPr>
              <a:t>mês</a:t>
            </a:r>
            <a:r>
              <a:rPr lang="en-US" sz="1600" b="1" dirty="0">
                <a:latin typeface="+mj-lt"/>
                <a:cs typeface="Aharoni" panose="02010803020104030203" pitchFamily="2" charset="-79"/>
              </a:rPr>
              <a:t>&gt; de &lt;</a:t>
            </a:r>
            <a:r>
              <a:rPr lang="en-US" sz="1600" b="1" dirty="0" err="1">
                <a:latin typeface="+mj-lt"/>
                <a:cs typeface="Aharoni" panose="02010803020104030203" pitchFamily="2" charset="-79"/>
              </a:rPr>
              <a:t>ano</a:t>
            </a:r>
            <a:r>
              <a:rPr lang="en-US" sz="1600" b="1" dirty="0">
                <a:latin typeface="+mj-lt"/>
                <a:cs typeface="Aharoni" panose="02010803020104030203" pitchFamily="2" charset="-79"/>
              </a:rPr>
              <a:t>&gt;.</a:t>
            </a:r>
            <a:endParaRPr lang="pt-BR" sz="1600" b="1" dirty="0">
              <a:latin typeface="+mj-lt"/>
              <a:cs typeface="Aharoni" panose="02010803020104030203" pitchFamily="2" charset="-79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40056C1-A326-B5F4-EAD2-E18475A6EDC3}"/>
              </a:ext>
            </a:extLst>
          </p:cNvPr>
          <p:cNvSpPr txBox="1"/>
          <p:nvPr/>
        </p:nvSpPr>
        <p:spPr>
          <a:xfrm>
            <a:off x="1526401" y="4387590"/>
            <a:ext cx="60904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Aharoni" panose="02010803020104030203" pitchFamily="2" charset="-79"/>
                <a:cs typeface="Aharoni" panose="02010803020104030203" pitchFamily="2" charset="-79"/>
              </a:rPr>
              <a:t>Coorientador</a:t>
            </a:r>
            <a:r>
              <a:rPr lang="en-US" sz="2000" dirty="0">
                <a:latin typeface="Aharoni" panose="02010803020104030203" pitchFamily="2" charset="-79"/>
                <a:cs typeface="Aharoni" panose="02010803020104030203" pitchFamily="2" charset="-79"/>
              </a:rPr>
              <a:t>(a): Prof.(a) Dr.(a) &lt;</a:t>
            </a:r>
            <a:r>
              <a:rPr lang="en-US" sz="2000" dirty="0" err="1">
                <a:latin typeface="Aharoni" panose="02010803020104030203" pitchFamily="2" charset="-79"/>
                <a:cs typeface="Aharoni" panose="02010803020104030203" pitchFamily="2" charset="-79"/>
              </a:rPr>
              <a:t>Inserir</a:t>
            </a:r>
            <a:r>
              <a:rPr lang="en-US" sz="20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000" dirty="0" err="1">
                <a:latin typeface="Aharoni" panose="02010803020104030203" pitchFamily="2" charset="-79"/>
                <a:cs typeface="Aharoni" panose="02010803020104030203" pitchFamily="2" charset="-79"/>
              </a:rPr>
              <a:t>nome</a:t>
            </a:r>
            <a:r>
              <a:rPr lang="en-US" sz="2000" dirty="0">
                <a:latin typeface="Aharoni" panose="02010803020104030203" pitchFamily="2" charset="-79"/>
                <a:cs typeface="Aharoni" panose="02010803020104030203" pitchFamily="2" charset="-79"/>
              </a:rPr>
              <a:t>&gt;</a:t>
            </a:r>
            <a:endParaRPr lang="pt-BR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4C44DDA8-08AD-47F3-E8A7-107A44A812C9}"/>
              </a:ext>
            </a:extLst>
          </p:cNvPr>
          <p:cNvSpPr txBox="1"/>
          <p:nvPr/>
        </p:nvSpPr>
        <p:spPr>
          <a:xfrm>
            <a:off x="224853" y="1549598"/>
            <a:ext cx="4991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REFERÊNCIAS</a:t>
            </a:r>
            <a:endParaRPr lang="pt-BR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35EE80E3-6FF4-07AB-2124-85AAC9AE6BDA}"/>
              </a:ext>
            </a:extLst>
          </p:cNvPr>
          <p:cNvSpPr txBox="1"/>
          <p:nvPr/>
        </p:nvSpPr>
        <p:spPr>
          <a:xfrm>
            <a:off x="1748119" y="2316751"/>
            <a:ext cx="68400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Citar as referências utilizadas no trabalho seguindo a Norma ABNT NBR 6023.</a:t>
            </a:r>
          </a:p>
        </p:txBody>
      </p:sp>
    </p:spTree>
    <p:extLst>
      <p:ext uri="{BB962C8B-B14F-4D97-AF65-F5344CB8AC3E}">
        <p14:creationId xmlns:p14="http://schemas.microsoft.com/office/powerpoint/2010/main" val="893036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4C44DDA8-08AD-47F3-E8A7-107A44A812C9}"/>
              </a:ext>
            </a:extLst>
          </p:cNvPr>
          <p:cNvSpPr txBox="1"/>
          <p:nvPr/>
        </p:nvSpPr>
        <p:spPr>
          <a:xfrm>
            <a:off x="224853" y="1549598"/>
            <a:ext cx="4991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AGRADECIMENTOS</a:t>
            </a:r>
            <a:endParaRPr lang="pt-BR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35EE80E3-6FF4-07AB-2124-85AAC9AE6BDA}"/>
              </a:ext>
            </a:extLst>
          </p:cNvPr>
          <p:cNvSpPr txBox="1"/>
          <p:nvPr/>
        </p:nvSpPr>
        <p:spPr>
          <a:xfrm>
            <a:off x="1154242" y="2661525"/>
            <a:ext cx="751007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r>
              <a:rPr lang="pt-BR" sz="22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Espaço destinado aos agradecimentos.</a:t>
            </a:r>
          </a:p>
          <a:p>
            <a:pPr lvl="1" algn="just"/>
            <a:r>
              <a:rPr lang="pt-BR" sz="2200" i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o discente for Bolsista</a:t>
            </a:r>
            <a:r>
              <a:rPr lang="pt-BR" sz="22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fazer agradecimentos a CAPES usando o texto a seguir: “</a:t>
            </a:r>
            <a:r>
              <a:rPr lang="pt-BR" sz="2400" dirty="0"/>
              <a:t>O presente trabalho foi realizado com apoio da Coordenação de Aperfeiçoamento de Pessoal de Nível Superior - Brasil (CAPES) - Código de Financiamento 001.”</a:t>
            </a:r>
            <a:endParaRPr lang="pt-BR" sz="22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996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4C44DDA8-08AD-47F3-E8A7-107A44A812C9}"/>
              </a:ext>
            </a:extLst>
          </p:cNvPr>
          <p:cNvSpPr txBox="1"/>
          <p:nvPr/>
        </p:nvSpPr>
        <p:spPr>
          <a:xfrm>
            <a:off x="224853" y="1549598"/>
            <a:ext cx="4991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SUMÁRIO</a:t>
            </a:r>
            <a:endParaRPr lang="pt-BR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35EE80E3-6FF4-07AB-2124-85AAC9AE6BDA}"/>
              </a:ext>
            </a:extLst>
          </p:cNvPr>
          <p:cNvSpPr txBox="1"/>
          <p:nvPr/>
        </p:nvSpPr>
        <p:spPr>
          <a:xfrm>
            <a:off x="1828800" y="2279698"/>
            <a:ext cx="677555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t-BR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Justificativa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t-B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t-B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Revisão da Literatura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t-B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Produto Educacional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t-B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t-B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Considerações Finais e/ou Expectativas</a:t>
            </a:r>
          </a:p>
          <a:p>
            <a:pPr marL="342900" indent="-342900" algn="just">
              <a:buFont typeface="+mj-lt"/>
              <a:buAutoNum type="arabicPeriod"/>
            </a:pP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588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4C44DDA8-08AD-47F3-E8A7-107A44A812C9}"/>
              </a:ext>
            </a:extLst>
          </p:cNvPr>
          <p:cNvSpPr txBox="1"/>
          <p:nvPr/>
        </p:nvSpPr>
        <p:spPr>
          <a:xfrm>
            <a:off x="224853" y="1549598"/>
            <a:ext cx="4991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JUSTIFICATIVA</a:t>
            </a:r>
            <a:endParaRPr lang="pt-BR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35EE80E3-6FF4-07AB-2124-85AAC9AE6BDA}"/>
              </a:ext>
            </a:extLst>
          </p:cNvPr>
          <p:cNvSpPr txBox="1"/>
          <p:nvPr/>
        </p:nvSpPr>
        <p:spPr>
          <a:xfrm>
            <a:off x="1154242" y="2556422"/>
            <a:ext cx="751007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r>
              <a:rPr lang="pt-BR" sz="22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&lt;texto&gt;&lt;texto&gt;</a:t>
            </a:r>
          </a:p>
          <a:p>
            <a:pPr lvl="1" algn="just"/>
            <a:r>
              <a:rPr lang="pt-BR" sz="22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&lt;texto&gt;</a:t>
            </a:r>
          </a:p>
          <a:p>
            <a:pPr lvl="1" algn="just"/>
            <a:r>
              <a:rPr lang="pt-BR" sz="22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&lt;texto&gt;</a:t>
            </a:r>
          </a:p>
          <a:p>
            <a:pPr lvl="1" algn="just"/>
            <a:r>
              <a:rPr lang="pt-BR" sz="22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&lt;texto&gt;</a:t>
            </a:r>
          </a:p>
          <a:p>
            <a:pPr lvl="1" algn="just"/>
            <a:r>
              <a:rPr lang="pt-BR" sz="22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&lt;texto&gt;</a:t>
            </a:r>
          </a:p>
          <a:p>
            <a:pPr lvl="1" algn="just"/>
            <a:r>
              <a:rPr lang="pt-BR" sz="22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&lt;texto&gt;</a:t>
            </a:r>
          </a:p>
          <a:p>
            <a:pPr lvl="1" algn="just"/>
            <a:r>
              <a:rPr lang="pt-BR" sz="22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&lt;texto&gt;</a:t>
            </a:r>
          </a:p>
          <a:p>
            <a:pPr lvl="1" algn="just"/>
            <a:endParaRPr lang="pt-BR" sz="22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t-BR" sz="22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73513248-A7FF-4D2D-E285-56E5BDE06CFA}"/>
              </a:ext>
            </a:extLst>
          </p:cNvPr>
          <p:cNvSpPr txBox="1"/>
          <p:nvPr/>
        </p:nvSpPr>
        <p:spPr>
          <a:xfrm>
            <a:off x="8407021" y="5923128"/>
            <a:ext cx="2572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2B2A328-A78C-4BC2-887A-EF927E37EF96}" type="slidenum">
              <a:rPr lang="pt-BR" sz="2000" b="1" smtClean="0"/>
              <a:t>3</a:t>
            </a:fld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3316823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4C44DDA8-08AD-47F3-E8A7-107A44A812C9}"/>
              </a:ext>
            </a:extLst>
          </p:cNvPr>
          <p:cNvSpPr txBox="1"/>
          <p:nvPr/>
        </p:nvSpPr>
        <p:spPr>
          <a:xfrm>
            <a:off x="224853" y="1549598"/>
            <a:ext cx="4991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OBJETIVOS</a:t>
            </a:r>
            <a:endParaRPr lang="pt-BR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35EE80E3-6FF4-07AB-2124-85AAC9AE6BDA}"/>
              </a:ext>
            </a:extLst>
          </p:cNvPr>
          <p:cNvSpPr txBox="1"/>
          <p:nvPr/>
        </p:nvSpPr>
        <p:spPr>
          <a:xfrm>
            <a:off x="1154242" y="2661525"/>
            <a:ext cx="751007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&lt;texto&gt;</a:t>
            </a:r>
          </a:p>
          <a:p>
            <a:pPr algn="just"/>
            <a:r>
              <a:rPr lang="pt-BR" sz="22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&lt;texto&gt;</a:t>
            </a:r>
          </a:p>
          <a:p>
            <a:pPr algn="just"/>
            <a:r>
              <a:rPr lang="pt-BR" sz="22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&lt;texto&gt;</a:t>
            </a:r>
          </a:p>
          <a:p>
            <a:pPr algn="just"/>
            <a:r>
              <a:rPr lang="pt-BR" sz="22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&lt;texto&gt;</a:t>
            </a:r>
          </a:p>
          <a:p>
            <a:pPr algn="just"/>
            <a:r>
              <a:rPr lang="pt-BR" sz="22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&lt;texto&gt;</a:t>
            </a:r>
          </a:p>
          <a:p>
            <a:pPr algn="just"/>
            <a:r>
              <a:rPr lang="pt-BR" sz="22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&lt;texto&gt;</a:t>
            </a:r>
          </a:p>
          <a:p>
            <a:pPr algn="just"/>
            <a:r>
              <a:rPr lang="pt-BR" sz="22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&lt;texto&gt;</a:t>
            </a:r>
          </a:p>
          <a:p>
            <a:pPr algn="just"/>
            <a:r>
              <a:rPr lang="pt-BR" sz="22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&lt;texto&gt;</a:t>
            </a:r>
          </a:p>
          <a:p>
            <a:pPr marL="342900" indent="-342900" algn="just">
              <a:buFont typeface="+mj-lt"/>
              <a:buAutoNum type="arabicPeriod"/>
            </a:pPr>
            <a:endParaRPr lang="pt-BR" sz="2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9AF6E1BB-9F7B-8322-B506-A6714F8825A5}"/>
              </a:ext>
            </a:extLst>
          </p:cNvPr>
          <p:cNvSpPr txBox="1"/>
          <p:nvPr/>
        </p:nvSpPr>
        <p:spPr>
          <a:xfrm>
            <a:off x="8407020" y="5923128"/>
            <a:ext cx="5186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2B2A328-A78C-4BC2-887A-EF927E37EF96}" type="slidenum">
              <a:rPr lang="pt-BR" sz="2000" b="1" smtClean="0"/>
              <a:t>4</a:t>
            </a:fld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1127125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4C44DDA8-08AD-47F3-E8A7-107A44A812C9}"/>
              </a:ext>
            </a:extLst>
          </p:cNvPr>
          <p:cNvSpPr txBox="1"/>
          <p:nvPr/>
        </p:nvSpPr>
        <p:spPr>
          <a:xfrm>
            <a:off x="224853" y="1549598"/>
            <a:ext cx="4991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REVISÃO DA LITERATURA</a:t>
            </a:r>
            <a:endParaRPr lang="pt-BR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35EE80E3-6FF4-07AB-2124-85AAC9AE6BDA}"/>
              </a:ext>
            </a:extLst>
          </p:cNvPr>
          <p:cNvSpPr txBox="1"/>
          <p:nvPr/>
        </p:nvSpPr>
        <p:spPr>
          <a:xfrm>
            <a:off x="1154242" y="2661525"/>
            <a:ext cx="751007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r>
              <a:rPr lang="pt-BR" sz="22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&lt;texto&gt;</a:t>
            </a:r>
          </a:p>
          <a:p>
            <a:pPr algn="just"/>
            <a:r>
              <a:rPr lang="pt-BR" sz="22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&lt;texto&gt;</a:t>
            </a:r>
          </a:p>
          <a:p>
            <a:pPr algn="just"/>
            <a:r>
              <a:rPr lang="pt-BR" sz="22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&lt;texto&gt;</a:t>
            </a:r>
          </a:p>
          <a:p>
            <a:pPr algn="just"/>
            <a:r>
              <a:rPr lang="pt-BR" sz="22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&lt;texto&gt;</a:t>
            </a:r>
          </a:p>
          <a:p>
            <a:pPr algn="just"/>
            <a:r>
              <a:rPr lang="pt-BR" sz="22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&lt;texto&gt;</a:t>
            </a:r>
          </a:p>
          <a:p>
            <a:pPr algn="just"/>
            <a:r>
              <a:rPr lang="pt-BR" sz="22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&lt;texto&gt;</a:t>
            </a:r>
          </a:p>
          <a:p>
            <a:pPr algn="just"/>
            <a:r>
              <a:rPr lang="pt-BR" sz="22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&lt;texto&gt;</a:t>
            </a:r>
          </a:p>
          <a:p>
            <a:pPr marL="457200" indent="-457200" algn="just">
              <a:buFont typeface="+mj-lt"/>
              <a:buAutoNum type="arabicPeriod"/>
            </a:pPr>
            <a:endParaRPr lang="pt-BR" sz="22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6BD0E8CE-B8D9-1B0B-C35F-D490F72D7E77}"/>
              </a:ext>
            </a:extLst>
          </p:cNvPr>
          <p:cNvSpPr txBox="1"/>
          <p:nvPr/>
        </p:nvSpPr>
        <p:spPr>
          <a:xfrm>
            <a:off x="8407020" y="5923128"/>
            <a:ext cx="5186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2B2A328-A78C-4BC2-887A-EF927E37EF96}" type="slidenum">
              <a:rPr lang="pt-BR" sz="2000" b="1" smtClean="0"/>
              <a:t>5</a:t>
            </a:fld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820477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4C44DDA8-08AD-47F3-E8A7-107A44A812C9}"/>
              </a:ext>
            </a:extLst>
          </p:cNvPr>
          <p:cNvSpPr txBox="1"/>
          <p:nvPr/>
        </p:nvSpPr>
        <p:spPr>
          <a:xfrm>
            <a:off x="224853" y="1549598"/>
            <a:ext cx="4991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REVISÃO DA LITERATURA</a:t>
            </a:r>
            <a:endParaRPr lang="pt-BR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35EE80E3-6FF4-07AB-2124-85AAC9AE6BDA}"/>
              </a:ext>
            </a:extLst>
          </p:cNvPr>
          <p:cNvSpPr txBox="1"/>
          <p:nvPr/>
        </p:nvSpPr>
        <p:spPr>
          <a:xfrm>
            <a:off x="2509151" y="2435412"/>
            <a:ext cx="43621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Gráfico 1 – Exemplo de imagem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CEA90D3A-284B-16FC-C42D-5CB3ABCC71FE}"/>
              </a:ext>
            </a:extLst>
          </p:cNvPr>
          <p:cNvSpPr txBox="1"/>
          <p:nvPr/>
        </p:nvSpPr>
        <p:spPr>
          <a:xfrm>
            <a:off x="3461878" y="5154213"/>
            <a:ext cx="2668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Fonte: Autoria própria (ano) ou referência (ano).</a:t>
            </a:r>
          </a:p>
        </p:txBody>
      </p:sp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CDFEB0AC-3C94-771A-2F6C-759FE3A87F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53315862"/>
              </p:ext>
            </p:extLst>
          </p:nvPr>
        </p:nvGraphicFramePr>
        <p:xfrm>
          <a:off x="2720715" y="2837750"/>
          <a:ext cx="4150574" cy="231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id="{BE4F57C5-39EA-F612-BC28-7026A7C5B9AC}"/>
              </a:ext>
            </a:extLst>
          </p:cNvPr>
          <p:cNvSpPr txBox="1"/>
          <p:nvPr/>
        </p:nvSpPr>
        <p:spPr>
          <a:xfrm>
            <a:off x="8407020" y="5923128"/>
            <a:ext cx="5186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2B2A328-A78C-4BC2-887A-EF927E37EF96}" type="slidenum">
              <a:rPr lang="pt-BR" sz="2000" b="1" smtClean="0"/>
              <a:t>6</a:t>
            </a:fld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3677616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4C44DDA8-08AD-47F3-E8A7-107A44A812C9}"/>
              </a:ext>
            </a:extLst>
          </p:cNvPr>
          <p:cNvSpPr txBox="1"/>
          <p:nvPr/>
        </p:nvSpPr>
        <p:spPr>
          <a:xfrm>
            <a:off x="224853" y="1549598"/>
            <a:ext cx="4991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PRODUTO EDUCACIONAL</a:t>
            </a:r>
            <a:endParaRPr lang="pt-BR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35EE80E3-6FF4-07AB-2124-85AAC9AE6BDA}"/>
              </a:ext>
            </a:extLst>
          </p:cNvPr>
          <p:cNvSpPr txBox="1"/>
          <p:nvPr/>
        </p:nvSpPr>
        <p:spPr>
          <a:xfrm>
            <a:off x="1154242" y="2661525"/>
            <a:ext cx="7510073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pt-BR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texto&gt;</a:t>
            </a:r>
          </a:p>
          <a:p>
            <a:pPr algn="just"/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pt-BR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texto&gt;</a:t>
            </a:r>
          </a:p>
          <a:p>
            <a:pPr algn="just"/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pt-BR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texto&gt;</a:t>
            </a:r>
          </a:p>
          <a:p>
            <a:pPr algn="just"/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pt-BR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texto&gt;</a:t>
            </a:r>
          </a:p>
          <a:p>
            <a:pPr algn="just"/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pt-BR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texto&gt;</a:t>
            </a:r>
          </a:p>
          <a:p>
            <a:pPr algn="just"/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pt-BR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texto&gt;</a:t>
            </a:r>
          </a:p>
          <a:p>
            <a:pPr algn="just"/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pt-BR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texto&gt;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3E026F91-3CCC-2510-8703-0757EF3A1541}"/>
              </a:ext>
            </a:extLst>
          </p:cNvPr>
          <p:cNvSpPr txBox="1"/>
          <p:nvPr/>
        </p:nvSpPr>
        <p:spPr>
          <a:xfrm>
            <a:off x="8325134" y="5910349"/>
            <a:ext cx="736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2B2A328-A78C-4BC2-887A-EF927E37EF96}" type="slidenum">
              <a:rPr lang="pt-BR" sz="2000" b="1" smtClean="0"/>
              <a:t>7</a:t>
            </a:fld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3616618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4C44DDA8-08AD-47F3-E8A7-107A44A812C9}"/>
              </a:ext>
            </a:extLst>
          </p:cNvPr>
          <p:cNvSpPr txBox="1"/>
          <p:nvPr/>
        </p:nvSpPr>
        <p:spPr>
          <a:xfrm>
            <a:off x="224853" y="1549598"/>
            <a:ext cx="4991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RESULTADOS E DISCUSSÃO</a:t>
            </a:r>
            <a:endParaRPr lang="pt-BR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35EE80E3-6FF4-07AB-2124-85AAC9AE6BDA}"/>
              </a:ext>
            </a:extLst>
          </p:cNvPr>
          <p:cNvSpPr txBox="1"/>
          <p:nvPr/>
        </p:nvSpPr>
        <p:spPr>
          <a:xfrm>
            <a:off x="1181537" y="2507635"/>
            <a:ext cx="751007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just"/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endParaRPr lang="pt-BR" sz="2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A91538F5-4613-AEF3-3B8B-A2D99E774CDB}"/>
              </a:ext>
            </a:extLst>
          </p:cNvPr>
          <p:cNvSpPr txBox="1"/>
          <p:nvPr/>
        </p:nvSpPr>
        <p:spPr>
          <a:xfrm>
            <a:off x="8325134" y="5910349"/>
            <a:ext cx="736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2B2A328-A78C-4BC2-887A-EF927E37EF96}" type="slidenum">
              <a:rPr lang="pt-BR" sz="2000" b="1" smtClean="0"/>
              <a:t>8</a:t>
            </a:fld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195163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4C44DDA8-08AD-47F3-E8A7-107A44A812C9}"/>
              </a:ext>
            </a:extLst>
          </p:cNvPr>
          <p:cNvSpPr txBox="1"/>
          <p:nvPr/>
        </p:nvSpPr>
        <p:spPr>
          <a:xfrm>
            <a:off x="224853" y="1549598"/>
            <a:ext cx="4991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CONSIDERAÇÕES FINAIS</a:t>
            </a:r>
            <a:endParaRPr lang="pt-BR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35EE80E3-6FF4-07AB-2124-85AAC9AE6BDA}"/>
              </a:ext>
            </a:extLst>
          </p:cNvPr>
          <p:cNvSpPr txBox="1"/>
          <p:nvPr/>
        </p:nvSpPr>
        <p:spPr>
          <a:xfrm>
            <a:off x="1154242" y="2661525"/>
            <a:ext cx="751007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r>
              <a:rPr lang="pt-BR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&lt;texto&gt;</a:t>
            </a:r>
          </a:p>
          <a:p>
            <a:pPr lvl="1" algn="just"/>
            <a:r>
              <a:rPr lang="pt-BR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&lt;texto&gt;</a:t>
            </a:r>
          </a:p>
          <a:p>
            <a:pPr lvl="1" algn="just"/>
            <a:r>
              <a:rPr lang="pt-BR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&lt;texto&gt;</a:t>
            </a:r>
          </a:p>
          <a:p>
            <a:pPr lvl="1" algn="just"/>
            <a:r>
              <a:rPr lang="pt-BR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&lt;texto&gt;</a:t>
            </a:r>
          </a:p>
          <a:p>
            <a:pPr lvl="1" algn="just"/>
            <a:r>
              <a:rPr lang="pt-BR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&lt;texto&gt;</a:t>
            </a:r>
          </a:p>
          <a:p>
            <a:pPr lvl="1" algn="just"/>
            <a:r>
              <a:rPr lang="pt-BR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&lt;texto&gt;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3BBCBFC-E366-2FC6-B616-79BBC653EB0B}"/>
              </a:ext>
            </a:extLst>
          </p:cNvPr>
          <p:cNvSpPr txBox="1"/>
          <p:nvPr/>
        </p:nvSpPr>
        <p:spPr>
          <a:xfrm>
            <a:off x="8325134" y="5910349"/>
            <a:ext cx="736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2B2A328-A78C-4BC2-887A-EF927E37EF96}" type="slidenum">
              <a:rPr lang="pt-BR" sz="2000" b="1" smtClean="0"/>
              <a:t>9</a:t>
            </a:fld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1633991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ADCE2004-B06A-4BB0-805A-61146D14C17D}">
  <we:reference id="wa104381909" version="3.3.0.0" store="en-US" storeType="OMEX"/>
  <we:alternateReferences>
    <we:reference id="WA104381909" version="3.3.0.0" store="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1765</TotalTime>
  <Words>309</Words>
  <Application>Microsoft Office PowerPoint</Application>
  <PresentationFormat>Apresentação na tela (4:3)</PresentationFormat>
  <Paragraphs>77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7" baseType="lpstr">
      <vt:lpstr>Aharoni</vt:lpstr>
      <vt:lpstr>Arial</vt:lpstr>
      <vt:lpstr>Calibri</vt:lpstr>
      <vt:lpstr>Symbol</vt:lpstr>
      <vt:lpstr>Wingdings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DEPCOM</dc:creator>
  <dc:description/>
  <cp:lastModifiedBy>Fabio Longen</cp:lastModifiedBy>
  <cp:revision>108</cp:revision>
  <dcterms:created xsi:type="dcterms:W3CDTF">2016-02-05T12:36:21Z</dcterms:created>
  <dcterms:modified xsi:type="dcterms:W3CDTF">2023-03-02T18:22:28Z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Apresentação na tela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</vt:i4>
  </property>
</Properties>
</file>