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080625" cy="7559675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141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28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do título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216000" y="1895160"/>
            <a:ext cx="9648000" cy="1595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3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9" name="CustomShape 2"/>
          <p:cNvSpPr/>
          <p:nvPr/>
        </p:nvSpPr>
        <p:spPr>
          <a:xfrm>
            <a:off x="2664360" y="-45720"/>
            <a:ext cx="6839280" cy="1944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en-US" sz="2800" b="1" strike="noStrike" spc="-1" dirty="0" err="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Qualificação</a:t>
            </a:r>
            <a:r>
              <a:rPr lang="en-US" sz="2800" b="1" strike="noStrike" spc="-1" dirty="0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no </a:t>
            </a:r>
            <a:r>
              <a:rPr lang="en-US" sz="2800" b="1" strike="noStrike" spc="-1" dirty="0" smtClean="0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PPGEA</a:t>
            </a:r>
            <a:r>
              <a:rPr dirty="0"/>
              <a:t/>
            </a:r>
            <a:br>
              <a:rPr dirty="0"/>
            </a:br>
            <a:r>
              <a:rPr lang="en-US" sz="2400" b="0" strike="noStrike" spc="-1" dirty="0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Data: </a:t>
            </a:r>
            <a:r>
              <a:rPr lang="en-US" sz="2400" b="0" strike="noStrike" spc="-1" dirty="0" smtClean="0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??/??/20?? (???-</a:t>
            </a:r>
            <a:r>
              <a:rPr lang="en-US" sz="2400" b="0" strike="noStrike" spc="-1" dirty="0" err="1" smtClean="0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feira</a:t>
            </a:r>
            <a:r>
              <a:rPr lang="en-US" sz="2400" b="0" strike="noStrike" spc="-1" dirty="0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)</a:t>
            </a:r>
            <a:r>
              <a:rPr dirty="0"/>
              <a:t/>
            </a:r>
            <a:br>
              <a:rPr dirty="0"/>
            </a:br>
            <a:r>
              <a:rPr lang="en-US" sz="2400" b="0" strike="noStrike" spc="-1" dirty="0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Hora: </a:t>
            </a:r>
            <a:r>
              <a:rPr lang="en-US" sz="2400" b="0" strike="noStrike" spc="-1" dirty="0" smtClean="0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??h:??min </a:t>
            </a:r>
            <a:r>
              <a:rPr dirty="0"/>
              <a:t/>
            </a:r>
            <a:br>
              <a:rPr dirty="0"/>
            </a:br>
            <a:r>
              <a:rPr lang="en-US" sz="2400" b="0" strike="noStrike" spc="-1" dirty="0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Local: </a:t>
            </a:r>
            <a:r>
              <a:rPr lang="en-US" sz="2400" b="0" strike="noStrike" spc="-1" dirty="0" smtClean="0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UTFPR-?????? </a:t>
            </a:r>
            <a:r>
              <a:rPr lang="en-US" sz="2400" b="0" strike="noStrike" spc="-1" dirty="0" smtClean="0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– </a:t>
            </a:r>
            <a:r>
              <a:rPr lang="en-US" sz="2400" b="0" strike="noStrike" spc="-1" dirty="0" err="1" smtClean="0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Bloco</a:t>
            </a:r>
            <a:r>
              <a:rPr lang="en-US" sz="2400" b="0" strike="noStrike" spc="-1" dirty="0" smtClean="0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: </a:t>
            </a:r>
            <a:r>
              <a:rPr lang="en-US" sz="2400" b="0" strike="noStrike" spc="-1" dirty="0" smtClean="0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?, </a:t>
            </a:r>
            <a:r>
              <a:rPr lang="en-US" sz="2400" spc="-1" dirty="0" smtClean="0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Sala</a:t>
            </a:r>
            <a:r>
              <a:rPr lang="en-US" sz="2400" b="0" strike="noStrike" spc="-1" dirty="0" smtClean="0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: </a:t>
            </a:r>
            <a:r>
              <a:rPr lang="en-US" sz="2400" b="0" strike="noStrike" spc="-1" dirty="0" smtClean="0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????</a:t>
            </a:r>
            <a:endParaRPr lang="en-US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CustomShape 3"/>
          <p:cNvSpPr/>
          <p:nvPr/>
        </p:nvSpPr>
        <p:spPr>
          <a:xfrm>
            <a:off x="520200" y="1591560"/>
            <a:ext cx="8967240" cy="225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pt-BR" sz="26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INSIRA O TÍTULO DA SUA QUALIFICAÇÃO AQUI</a:t>
            </a:r>
            <a:endParaRPr lang="en-US" sz="2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CustomShape 4"/>
          <p:cNvSpPr/>
          <p:nvPr/>
        </p:nvSpPr>
        <p:spPr>
          <a:xfrm>
            <a:off x="2448000" y="5260320"/>
            <a:ext cx="7199640" cy="208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15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15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CustomShape 5"/>
          <p:cNvSpPr/>
          <p:nvPr/>
        </p:nvSpPr>
        <p:spPr>
          <a:xfrm>
            <a:off x="2448000" y="3587160"/>
            <a:ext cx="7416000" cy="1161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400" b="1" strike="noStrike" spc="-1" dirty="0" err="1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Discente</a:t>
            </a:r>
            <a:r>
              <a:rPr lang="en-US" sz="14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: </a:t>
            </a:r>
            <a:r>
              <a:rPr lang="en-US" sz="1400" b="1" strike="noStrike" spc="-1" dirty="0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Nome </a:t>
            </a:r>
            <a:r>
              <a:rPr lang="en-US" sz="1400" b="1" strike="noStrike" spc="-1" dirty="0" err="1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completo</a:t>
            </a:r>
            <a:r>
              <a:rPr lang="en-US" sz="1400" b="1" strike="noStrike" spc="-1" dirty="0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(</a:t>
            </a:r>
            <a:r>
              <a:rPr lang="en-US" sz="1400" b="1" strike="noStrike" spc="-1" dirty="0" err="1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formação</a:t>
            </a:r>
            <a:r>
              <a:rPr lang="en-US" sz="1400" b="1" strike="noStrike" spc="-1" dirty="0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- </a:t>
            </a:r>
            <a:r>
              <a:rPr lang="en-US" sz="1400" b="1" strike="noStrike" spc="-1" dirty="0" err="1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graduação</a:t>
            </a:r>
            <a:r>
              <a:rPr lang="en-US" sz="1400" b="1" strike="noStrike" spc="-1" dirty="0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)</a:t>
            </a:r>
            <a:endParaRPr lang="en-US" sz="1400" b="1" strike="noStrike" spc="-1" dirty="0">
              <a:solidFill>
                <a:schemeClr val="tx1">
                  <a:lumMod val="65000"/>
                  <a:lumOff val="35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1400" b="1" spc="-1" dirty="0" err="1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Comissão</a:t>
            </a:r>
            <a:r>
              <a:rPr lang="en-US" sz="1400" b="1" spc="-1" dirty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 </a:t>
            </a:r>
            <a:r>
              <a:rPr lang="en-US" sz="1400" b="1" spc="-1" dirty="0" err="1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A</a:t>
            </a:r>
            <a:r>
              <a:rPr lang="en-US" sz="1400" b="1" spc="-1" dirty="0" err="1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valiadora</a:t>
            </a:r>
            <a:r>
              <a:rPr lang="en-US" sz="1400" b="1" spc="-1" dirty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:</a:t>
            </a:r>
          </a:p>
          <a:p>
            <a:pPr>
              <a:lnSpc>
                <a:spcPct val="100000"/>
              </a:lnSpc>
            </a:pPr>
            <a:r>
              <a:rPr lang="en-US" sz="1400" b="1" strike="noStrike" spc="-1" dirty="0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Prof(a). </a:t>
            </a:r>
            <a:r>
              <a:rPr lang="en-US" sz="1400" b="1" strike="noStrike" spc="-1" dirty="0" err="1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Dr</a:t>
            </a:r>
            <a:r>
              <a:rPr lang="en-US" sz="1400" b="1" strike="noStrike" spc="-1" dirty="0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(a). </a:t>
            </a:r>
            <a:r>
              <a:rPr lang="en-US" sz="1400" b="1" spc="-1" dirty="0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Nome complete do </a:t>
            </a:r>
            <a:r>
              <a:rPr lang="en-US" sz="1400" b="1" spc="-1" dirty="0" err="1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orientador</a:t>
            </a:r>
            <a:r>
              <a:rPr lang="en-US" sz="1400" b="1" spc="-1" dirty="0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 </a:t>
            </a:r>
            <a:r>
              <a:rPr lang="en-US" sz="1400" b="1" spc="-1" dirty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(</a:t>
            </a:r>
            <a:r>
              <a:rPr lang="en-US" sz="1400" b="1" spc="-1" dirty="0" err="1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Orientador</a:t>
            </a:r>
            <a:r>
              <a:rPr lang="en-US" sz="1400" b="1" spc="-1" dirty="0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)</a:t>
            </a:r>
            <a:endParaRPr lang="en-US" sz="1400" b="1" strike="noStrike" spc="-1" dirty="0" smtClean="0">
              <a:solidFill>
                <a:schemeClr val="tx1">
                  <a:lumMod val="65000"/>
                  <a:lumOff val="35000"/>
                </a:schemeClr>
              </a:solidFill>
              <a:uFill>
                <a:solidFill>
                  <a:srgbClr val="FFFFFF"/>
                </a:solidFill>
              </a:uFill>
              <a:latin typeface="Arial"/>
              <a:ea typeface="Arial"/>
            </a:endParaRPr>
          </a:p>
          <a:p>
            <a:pPr>
              <a:lnSpc>
                <a:spcPct val="100000"/>
              </a:lnSpc>
            </a:pPr>
            <a:r>
              <a:rPr lang="en-US" sz="1400" b="1" spc="-1" dirty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Prof(a). </a:t>
            </a:r>
            <a:r>
              <a:rPr lang="en-US" sz="1400" b="1" spc="-1" dirty="0" err="1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Dr</a:t>
            </a:r>
            <a:r>
              <a:rPr lang="en-US" sz="1400" b="1" spc="-1" dirty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(a).</a:t>
            </a:r>
            <a:r>
              <a:rPr lang="en-US" sz="1400" b="1" spc="-1" dirty="0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Nome complete do </a:t>
            </a:r>
            <a:r>
              <a:rPr lang="en-US" sz="1400" b="1" spc="-1" dirty="0" err="1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membro</a:t>
            </a:r>
            <a:r>
              <a:rPr lang="en-US" sz="1400" b="1" spc="-1" dirty="0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da </a:t>
            </a:r>
            <a:r>
              <a:rPr lang="en-US" sz="1400" b="1" spc="-1" dirty="0" err="1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banca</a:t>
            </a:r>
            <a:r>
              <a:rPr lang="en-US" sz="1400" b="1" spc="-1" dirty="0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(</a:t>
            </a:r>
            <a:r>
              <a:rPr lang="en-US" sz="1400" b="1" spc="-1" dirty="0" err="1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universidade</a:t>
            </a:r>
            <a:r>
              <a:rPr lang="en-US" sz="1400" b="1" spc="-1" dirty="0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de </a:t>
            </a:r>
            <a:r>
              <a:rPr lang="en-US" sz="1400" b="1" spc="-1" dirty="0" err="1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origem</a:t>
            </a:r>
            <a:r>
              <a:rPr lang="en-US" sz="1400" b="1" spc="-1" dirty="0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)</a:t>
            </a:r>
            <a:endParaRPr lang="en-US" sz="1400" b="1" spc="-1" dirty="0" smtClean="0">
              <a:solidFill>
                <a:schemeClr val="tx1">
                  <a:lumMod val="65000"/>
                  <a:lumOff val="35000"/>
                </a:schemeClr>
              </a:solidFill>
              <a:uFill>
                <a:solidFill>
                  <a:srgbClr val="FFFFFF"/>
                </a:solidFill>
              </a:uFill>
              <a:latin typeface="Arial"/>
              <a:ea typeface="Arial"/>
            </a:endParaRPr>
          </a:p>
          <a:p>
            <a:r>
              <a:rPr lang="en-US" sz="1400" b="1" spc="-1" dirty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Prof(a). </a:t>
            </a:r>
            <a:r>
              <a:rPr lang="en-US" sz="1400" b="1" spc="-1" dirty="0" err="1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Dr</a:t>
            </a:r>
            <a:r>
              <a:rPr lang="en-US" sz="1400" b="1" spc="-1" dirty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(a). Nome complete do </a:t>
            </a:r>
            <a:r>
              <a:rPr lang="en-US" sz="1400" b="1" spc="-1" dirty="0" err="1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membro</a:t>
            </a:r>
            <a:r>
              <a:rPr lang="en-US" sz="1400" b="1" spc="-1" dirty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 da </a:t>
            </a:r>
            <a:r>
              <a:rPr lang="en-US" sz="1400" b="1" spc="-1" dirty="0" err="1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banca</a:t>
            </a:r>
            <a:r>
              <a:rPr lang="en-US" sz="1400" b="1" spc="-1" dirty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 (</a:t>
            </a:r>
            <a:r>
              <a:rPr lang="en-US" sz="1400" b="1" spc="-1" dirty="0" err="1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universidade</a:t>
            </a:r>
            <a:r>
              <a:rPr lang="en-US" sz="1400" b="1" spc="-1" dirty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 de </a:t>
            </a:r>
            <a:r>
              <a:rPr lang="en-US" sz="1400" b="1" spc="-1" dirty="0" err="1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origem</a:t>
            </a:r>
            <a:r>
              <a:rPr lang="en-US" sz="1400" b="1" spc="-1" dirty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)</a:t>
            </a:r>
            <a:endParaRPr lang="en-US" sz="1400" b="1" spc="-1" dirty="0">
              <a:solidFill>
                <a:schemeClr val="tx1">
                  <a:lumMod val="65000"/>
                  <a:lumOff val="35000"/>
                </a:schemeClr>
              </a:solidFill>
              <a:uFill>
                <a:solidFill>
                  <a:srgbClr val="FFFFFF"/>
                </a:solidFill>
              </a:uFill>
              <a:ea typeface="Arial"/>
            </a:endParaRPr>
          </a:p>
          <a:p>
            <a:pPr>
              <a:lnSpc>
                <a:spcPct val="100000"/>
              </a:lnSpc>
            </a:pPr>
            <a:endParaRPr lang="en-US" sz="1400" b="1" spc="-1" dirty="0" smtClean="0">
              <a:solidFill>
                <a:schemeClr val="tx1">
                  <a:lumMod val="65000"/>
                  <a:lumOff val="35000"/>
                </a:schemeClr>
              </a:solidFill>
              <a:uFill>
                <a:solidFill>
                  <a:srgbClr val="FFFFFF"/>
                </a:solidFill>
              </a:uFill>
              <a:latin typeface="Arial"/>
              <a:ea typeface="Arial"/>
            </a:endParaRPr>
          </a:p>
          <a:p>
            <a:pPr>
              <a:lnSpc>
                <a:spcPct val="100000"/>
              </a:lnSpc>
            </a:pPr>
            <a:endParaRPr lang="en-US" sz="1400" b="1" spc="-1" dirty="0" smtClean="0">
              <a:solidFill>
                <a:schemeClr val="tx1">
                  <a:lumMod val="65000"/>
                  <a:lumOff val="35000"/>
                </a:schemeClr>
              </a:solidFill>
              <a:uFill>
                <a:solidFill>
                  <a:srgbClr val="FFFFFF"/>
                </a:solidFill>
              </a:uFill>
              <a:latin typeface="Arial"/>
              <a:ea typeface="Arial"/>
            </a:endParaRPr>
          </a:p>
          <a:p>
            <a:pPr>
              <a:lnSpc>
                <a:spcPct val="100000"/>
              </a:lnSpc>
            </a:pPr>
            <a:endParaRPr lang="en-US" sz="1400" b="1" spc="-1" dirty="0" smtClean="0">
              <a:solidFill>
                <a:schemeClr val="tx1">
                  <a:lumMod val="65000"/>
                  <a:lumOff val="35000"/>
                </a:schemeClr>
              </a:solidFill>
              <a:uFill>
                <a:solidFill>
                  <a:srgbClr val="FFFFFF"/>
                </a:solidFill>
              </a:uFill>
              <a:latin typeface="Arial"/>
              <a:ea typeface="Arial"/>
            </a:endParaRPr>
          </a:p>
          <a:p>
            <a:pPr>
              <a:lnSpc>
                <a:spcPct val="100000"/>
              </a:lnSpc>
            </a:pPr>
            <a:endParaRPr lang="en-US" sz="1400" b="1" strike="noStrike" spc="-1" dirty="0" smtClean="0">
              <a:solidFill>
                <a:schemeClr val="tx1">
                  <a:lumMod val="65000"/>
                  <a:lumOff val="35000"/>
                </a:schemeClr>
              </a:solidFill>
              <a:uFill>
                <a:solidFill>
                  <a:srgbClr val="FFFFFF"/>
                </a:solidFill>
              </a:uFill>
              <a:latin typeface="Arial"/>
              <a:ea typeface="Arial"/>
            </a:endParaRPr>
          </a:p>
          <a:p>
            <a:pPr>
              <a:lnSpc>
                <a:spcPct val="100000"/>
              </a:lnSpc>
            </a:pPr>
            <a:endParaRPr lang="en-US" sz="1400" b="1" strike="noStrike" spc="-1" dirty="0">
              <a:solidFill>
                <a:schemeClr val="tx1">
                  <a:lumMod val="65000"/>
                  <a:lumOff val="35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TextShape 6"/>
          <p:cNvSpPr txBox="1"/>
          <p:nvPr/>
        </p:nvSpPr>
        <p:spPr>
          <a:xfrm>
            <a:off x="2448000" y="4718400"/>
            <a:ext cx="7351320" cy="2625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just"/>
            <a:endParaRPr lang="pt-BR" spc="-1" dirty="0" smtClean="0">
              <a:solidFill>
                <a:srgbClr val="666666"/>
              </a:solidFill>
              <a:uFill>
                <a:solidFill>
                  <a:srgbClr val="FFFFFF"/>
                </a:solidFill>
              </a:uFill>
            </a:endParaRPr>
          </a:p>
          <a:p>
            <a:pPr algn="just"/>
            <a:r>
              <a:rPr lang="pt-BR" spc="-1" dirty="0" smtClean="0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</a:rPr>
              <a:t>INSIRA AQUI UM RESUMO DO SEU TRABALHO</a:t>
            </a:r>
            <a:endParaRPr lang="en-US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/>
            <a:endParaRPr lang="en-US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/>
            <a:endParaRPr lang="en-US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/>
            <a:endParaRPr lang="en-US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/>
            <a:endParaRPr lang="en-US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/>
            <a:endParaRPr lang="en-US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/>
            <a:endParaRPr lang="en-US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CustomShape 7"/>
          <p:cNvSpPr/>
          <p:nvPr/>
        </p:nvSpPr>
        <p:spPr>
          <a:xfrm>
            <a:off x="288000" y="4896000"/>
            <a:ext cx="2016000" cy="2448000"/>
          </a:xfrm>
          <a:prstGeom prst="rect">
            <a:avLst/>
          </a:prstGeom>
          <a:solidFill>
            <a:srgbClr val="CCCCCC"/>
          </a:solidFill>
          <a:ln>
            <a:solidFill>
              <a:srgbClr val="999999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/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Insira uma foto</a:t>
            </a:r>
          </a:p>
          <a:p>
            <a:pPr algn="ctr"/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Sua ou relacionada</a:t>
            </a:r>
          </a:p>
          <a:p>
            <a:pPr algn="ctr"/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Ao seu trabalho</a:t>
            </a:r>
          </a:p>
        </p:txBody>
      </p:sp>
      <p:sp>
        <p:nvSpPr>
          <p:cNvPr id="2" name="AutoShape 2" descr="A imagem pode conter: água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396" y="87898"/>
            <a:ext cx="1440407" cy="1433222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-53834" y="1493101"/>
            <a:ext cx="25256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400" dirty="0" smtClean="0">
                <a:solidFill>
                  <a:schemeClr val="accent1">
                    <a:lumMod val="75000"/>
                  </a:schemeClr>
                </a:solidFill>
              </a:rPr>
              <a:t>PPGEA - </a:t>
            </a:r>
            <a:r>
              <a:rPr lang="pt-BR" sz="2400" dirty="0" smtClean="0">
                <a:solidFill>
                  <a:schemeClr val="accent6">
                    <a:lumMod val="75000"/>
                  </a:schemeClr>
                </a:solidFill>
              </a:rPr>
              <a:t>UTFPR</a:t>
            </a:r>
            <a:endParaRPr lang="pt-BR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9409" y="317160"/>
            <a:ext cx="1543151" cy="6094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</TotalTime>
  <Words>82</Words>
  <Application>Microsoft Office PowerPoint</Application>
  <PresentationFormat>Personalizar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DejaVu Sans</vt:lpstr>
      <vt:lpstr>Symbol</vt:lpstr>
      <vt:lpstr>Wingdings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>Alesandro</dc:creator>
  <dc:description/>
  <cp:lastModifiedBy>Alesandro</cp:lastModifiedBy>
  <cp:revision>16</cp:revision>
  <dcterms:modified xsi:type="dcterms:W3CDTF">2020-03-07T16:05:17Z</dcterms:modified>
  <dc:language>pt-BR</dc:language>
</cp:coreProperties>
</file>