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4" r:id="rId3"/>
    <p:sldId id="265" r:id="rId4"/>
    <p:sldId id="268" r:id="rId5"/>
    <p:sldId id="267" r:id="rId6"/>
    <p:sldId id="266" r:id="rId7"/>
    <p:sldId id="269" r:id="rId8"/>
    <p:sldId id="270" r:id="rId9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586"/>
  </p:normalViewPr>
  <p:slideViewPr>
    <p:cSldViewPr snapToGrid="0">
      <p:cViewPr varScale="1">
        <p:scale>
          <a:sx n="68" d="100"/>
          <a:sy n="68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Imagem 33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Imagem 3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1680" cy="11064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1680" cy="238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telaopp.com.br/utfpr/#/public/log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6160" y="725816"/>
            <a:ext cx="7771680" cy="691066"/>
          </a:xfrm>
        </p:spPr>
        <p:txBody>
          <a:bodyPr/>
          <a:lstStyle/>
          <a:p>
            <a:pPr algn="ctr"/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>
                <a:hlinkClick r:id="rId2"/>
              </a:rPr>
              <a:t>Stela OPPX Login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3" cstate="print"/>
          <a:srcRect t="4719" r="758" b="5393"/>
          <a:stretch>
            <a:fillRect/>
          </a:stretch>
        </p:blipFill>
        <p:spPr bwMode="auto">
          <a:xfrm>
            <a:off x="0" y="1416883"/>
            <a:ext cx="9144000" cy="45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A2C4CD4-779D-4066-92A0-F71304971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66092"/>
            <a:ext cx="9144000" cy="469461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9B88B02-D1D8-4828-9528-97208D7DF82C}"/>
              </a:ext>
            </a:extLst>
          </p:cNvPr>
          <p:cNvSpPr txBox="1"/>
          <p:nvPr/>
        </p:nvSpPr>
        <p:spPr>
          <a:xfrm>
            <a:off x="1999561" y="720177"/>
            <a:ext cx="5144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Escolha a Proposta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18565" y="1640404"/>
            <a:ext cx="8229240" cy="4132867"/>
          </a:xfrm>
        </p:spPr>
        <p:txBody>
          <a:bodyPr/>
          <a:lstStyle/>
          <a:p>
            <a:pPr fontAlgn="base"/>
            <a:r>
              <a:rPr lang="pt-BR" sz="1200" dirty="0"/>
              <a:t/>
            </a:r>
            <a:br>
              <a:rPr lang="pt-BR" sz="1200" dirty="0"/>
            </a:br>
            <a:endParaRPr lang="pt-BR" sz="1200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AA11FDF-0113-4F81-B8FF-4723FA3E246D}"/>
              </a:ext>
            </a:extLst>
          </p:cNvPr>
          <p:cNvSpPr txBox="1"/>
          <p:nvPr/>
        </p:nvSpPr>
        <p:spPr>
          <a:xfrm>
            <a:off x="1999561" y="720177"/>
            <a:ext cx="5144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Clique em Bolsas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BE9744C-AFBB-42B5-8545-F25E2FCC1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88973"/>
            <a:ext cx="9144000" cy="48659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18565" y="1640404"/>
            <a:ext cx="8229240" cy="4132867"/>
          </a:xfrm>
        </p:spPr>
        <p:txBody>
          <a:bodyPr/>
          <a:lstStyle/>
          <a:p>
            <a:pPr fontAlgn="base"/>
            <a:r>
              <a:rPr lang="pt-BR" sz="1200" dirty="0"/>
              <a:t/>
            </a:r>
            <a:br>
              <a:rPr lang="pt-BR" sz="1200" dirty="0"/>
            </a:br>
            <a:endParaRPr lang="pt-BR" sz="1200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D0BA075-6B9B-4A23-A92D-4B09B9F891C9}"/>
              </a:ext>
            </a:extLst>
          </p:cNvPr>
          <p:cNvSpPr txBox="1"/>
          <p:nvPr/>
        </p:nvSpPr>
        <p:spPr>
          <a:xfrm>
            <a:off x="1999561" y="720177"/>
            <a:ext cx="5144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Escolha o estudante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9EB9E46-119F-40A1-8F22-0DDA5A7F6C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88973"/>
            <a:ext cx="9144000" cy="45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16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18565" y="1640404"/>
            <a:ext cx="8229240" cy="4132867"/>
          </a:xfrm>
        </p:spPr>
        <p:txBody>
          <a:bodyPr/>
          <a:lstStyle/>
          <a:p>
            <a:pPr fontAlgn="base"/>
            <a:r>
              <a:rPr lang="pt-BR" sz="1200" dirty="0"/>
              <a:t/>
            </a:r>
            <a:br>
              <a:rPr lang="pt-BR" sz="1200" dirty="0"/>
            </a:br>
            <a:endParaRPr lang="pt-BR" sz="1200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B9EC286-39F9-4048-B998-837ABAE6458A}"/>
              </a:ext>
            </a:extLst>
          </p:cNvPr>
          <p:cNvSpPr txBox="1"/>
          <p:nvPr/>
        </p:nvSpPr>
        <p:spPr>
          <a:xfrm>
            <a:off x="1999561" y="720177"/>
            <a:ext cx="5144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Escolha a opção encerramento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D00BD6B-4E6D-43D9-842D-5CE7B6066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1842"/>
            <a:ext cx="9144000" cy="49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03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18565" y="1640404"/>
            <a:ext cx="8229240" cy="4132867"/>
          </a:xfrm>
        </p:spPr>
        <p:txBody>
          <a:bodyPr/>
          <a:lstStyle/>
          <a:p>
            <a:pPr fontAlgn="base"/>
            <a:r>
              <a:rPr lang="pt-BR" sz="1200" dirty="0"/>
              <a:t/>
            </a:r>
            <a:br>
              <a:rPr lang="pt-BR" sz="1200" dirty="0"/>
            </a:br>
            <a:endParaRPr lang="pt-BR" sz="1200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9AD27F3-EC79-4BC2-B5B3-4635A44269C5}"/>
              </a:ext>
            </a:extLst>
          </p:cNvPr>
          <p:cNvSpPr txBox="1"/>
          <p:nvPr/>
        </p:nvSpPr>
        <p:spPr>
          <a:xfrm>
            <a:off x="1999561" y="720177"/>
            <a:ext cx="660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Faça o upload do arquivo conforme o modelo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0A90A77-7D39-4953-8905-D2CA6303F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88972"/>
            <a:ext cx="9144000" cy="48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57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18565" y="1640404"/>
            <a:ext cx="8229240" cy="4132867"/>
          </a:xfrm>
        </p:spPr>
        <p:txBody>
          <a:bodyPr/>
          <a:lstStyle/>
          <a:p>
            <a:pPr fontAlgn="base"/>
            <a:r>
              <a:rPr lang="pt-BR" sz="1200" dirty="0"/>
              <a:t/>
            </a:r>
            <a:br>
              <a:rPr lang="pt-BR" sz="1200" dirty="0"/>
            </a:br>
            <a:endParaRPr lang="pt-BR" sz="1200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84D3306-09A5-42DE-B6D2-C7A5C7A024DD}"/>
              </a:ext>
            </a:extLst>
          </p:cNvPr>
          <p:cNvSpPr txBox="1"/>
          <p:nvPr/>
        </p:nvSpPr>
        <p:spPr>
          <a:xfrm>
            <a:off x="1999561" y="720177"/>
            <a:ext cx="6163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Coloque a justificativa para o cancelamento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BC2778C-1AD4-4238-8781-159579C80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33040"/>
            <a:ext cx="9144000" cy="480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502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18565" y="1640404"/>
            <a:ext cx="8229240" cy="4132867"/>
          </a:xfrm>
        </p:spPr>
        <p:txBody>
          <a:bodyPr/>
          <a:lstStyle/>
          <a:p>
            <a:pPr fontAlgn="base"/>
            <a:r>
              <a:rPr lang="pt-BR" sz="1200" dirty="0"/>
              <a:t/>
            </a:r>
            <a:br>
              <a:rPr lang="pt-BR" sz="1200" dirty="0"/>
            </a:br>
            <a:endParaRPr lang="pt-BR" sz="1200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62611D8-835C-4DD3-AA69-BF0CA364BE00}"/>
              </a:ext>
            </a:extLst>
          </p:cNvPr>
          <p:cNvSpPr txBox="1"/>
          <p:nvPr/>
        </p:nvSpPr>
        <p:spPr>
          <a:xfrm>
            <a:off x="1999561" y="720177"/>
            <a:ext cx="5144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Faça o envio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03674B0-52B1-42F5-B446-ED950D452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1842"/>
            <a:ext cx="9144000" cy="49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020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8871</TotalTime>
  <Words>30</Words>
  <Application>Microsoft Office PowerPoint</Application>
  <PresentationFormat>Apresentação na tela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Office Theme</vt:lpstr>
      <vt:lpstr> Stela OPPX Login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DEPCOM</dc:creator>
  <cp:lastModifiedBy>Notebook</cp:lastModifiedBy>
  <cp:revision>129</cp:revision>
  <dcterms:created xsi:type="dcterms:W3CDTF">2016-02-05T12:36:21Z</dcterms:created>
  <dcterms:modified xsi:type="dcterms:W3CDTF">2021-04-16T12:56:31Z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